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733930" rtl="0" fontAlgn="auto" latinLnBrk="0" hangingPunct="0">
      <a:lnSpc>
        <a:spcPct val="90000"/>
      </a:lnSpc>
      <a:spcBef>
        <a:spcPts val="2800"/>
      </a:spcBef>
      <a:spcAft>
        <a:spcPts val="0"/>
      </a:spcAft>
      <a:buClrTx/>
      <a:buSzTx/>
      <a:buFontTx/>
      <a:buNone/>
      <a:tabLst/>
      <a:defRPr b="0" baseline="0" cap="none" i="0" spc="0" strike="noStrike" sz="2500" u="none" kumimoji="0" normalizeH="0">
        <a:ln>
          <a:noFill/>
        </a:ln>
        <a:solidFill>
          <a:srgbClr val="000000"/>
        </a:solidFill>
        <a:effectLst/>
        <a:uFillTx/>
        <a:latin typeface="Proxima Nova Medium"/>
        <a:ea typeface="Proxima Nova Medium"/>
        <a:cs typeface="Proxima Nova Medium"/>
        <a:sym typeface="Proxima Nova Medium"/>
      </a:defRPr>
    </a:lvl1pPr>
    <a:lvl2pPr marL="0" marR="0" indent="457200" algn="l" defTabSz="1733930" rtl="0" fontAlgn="auto" latinLnBrk="0" hangingPunct="0">
      <a:lnSpc>
        <a:spcPct val="90000"/>
      </a:lnSpc>
      <a:spcBef>
        <a:spcPts val="2800"/>
      </a:spcBef>
      <a:spcAft>
        <a:spcPts val="0"/>
      </a:spcAft>
      <a:buClrTx/>
      <a:buSzTx/>
      <a:buFontTx/>
      <a:buNone/>
      <a:tabLst/>
      <a:defRPr b="0" baseline="0" cap="none" i="0" spc="0" strike="noStrike" sz="2500" u="none" kumimoji="0" normalizeH="0">
        <a:ln>
          <a:noFill/>
        </a:ln>
        <a:solidFill>
          <a:srgbClr val="000000"/>
        </a:solidFill>
        <a:effectLst/>
        <a:uFillTx/>
        <a:latin typeface="Proxima Nova Medium"/>
        <a:ea typeface="Proxima Nova Medium"/>
        <a:cs typeface="Proxima Nova Medium"/>
        <a:sym typeface="Proxima Nova Medium"/>
      </a:defRPr>
    </a:lvl2pPr>
    <a:lvl3pPr marL="0" marR="0" indent="914400" algn="l" defTabSz="1733930" rtl="0" fontAlgn="auto" latinLnBrk="0" hangingPunct="0">
      <a:lnSpc>
        <a:spcPct val="90000"/>
      </a:lnSpc>
      <a:spcBef>
        <a:spcPts val="2800"/>
      </a:spcBef>
      <a:spcAft>
        <a:spcPts val="0"/>
      </a:spcAft>
      <a:buClrTx/>
      <a:buSzTx/>
      <a:buFontTx/>
      <a:buNone/>
      <a:tabLst/>
      <a:defRPr b="0" baseline="0" cap="none" i="0" spc="0" strike="noStrike" sz="2500" u="none" kumimoji="0" normalizeH="0">
        <a:ln>
          <a:noFill/>
        </a:ln>
        <a:solidFill>
          <a:srgbClr val="000000"/>
        </a:solidFill>
        <a:effectLst/>
        <a:uFillTx/>
        <a:latin typeface="Proxima Nova Medium"/>
        <a:ea typeface="Proxima Nova Medium"/>
        <a:cs typeface="Proxima Nova Medium"/>
        <a:sym typeface="Proxima Nova Medium"/>
      </a:defRPr>
    </a:lvl3pPr>
    <a:lvl4pPr marL="0" marR="0" indent="1371600" algn="l" defTabSz="1733930" rtl="0" fontAlgn="auto" latinLnBrk="0" hangingPunct="0">
      <a:lnSpc>
        <a:spcPct val="90000"/>
      </a:lnSpc>
      <a:spcBef>
        <a:spcPts val="2800"/>
      </a:spcBef>
      <a:spcAft>
        <a:spcPts val="0"/>
      </a:spcAft>
      <a:buClrTx/>
      <a:buSzTx/>
      <a:buFontTx/>
      <a:buNone/>
      <a:tabLst/>
      <a:defRPr b="0" baseline="0" cap="none" i="0" spc="0" strike="noStrike" sz="2500" u="none" kumimoji="0" normalizeH="0">
        <a:ln>
          <a:noFill/>
        </a:ln>
        <a:solidFill>
          <a:srgbClr val="000000"/>
        </a:solidFill>
        <a:effectLst/>
        <a:uFillTx/>
        <a:latin typeface="Proxima Nova Medium"/>
        <a:ea typeface="Proxima Nova Medium"/>
        <a:cs typeface="Proxima Nova Medium"/>
        <a:sym typeface="Proxima Nova Medium"/>
      </a:defRPr>
    </a:lvl4pPr>
    <a:lvl5pPr marL="0" marR="0" indent="1828800" algn="l" defTabSz="1733930" rtl="0" fontAlgn="auto" latinLnBrk="0" hangingPunct="0">
      <a:lnSpc>
        <a:spcPct val="90000"/>
      </a:lnSpc>
      <a:spcBef>
        <a:spcPts val="2800"/>
      </a:spcBef>
      <a:spcAft>
        <a:spcPts val="0"/>
      </a:spcAft>
      <a:buClrTx/>
      <a:buSzTx/>
      <a:buFontTx/>
      <a:buNone/>
      <a:tabLst/>
      <a:defRPr b="0" baseline="0" cap="none" i="0" spc="0" strike="noStrike" sz="2500" u="none" kumimoji="0" normalizeH="0">
        <a:ln>
          <a:noFill/>
        </a:ln>
        <a:solidFill>
          <a:srgbClr val="000000"/>
        </a:solidFill>
        <a:effectLst/>
        <a:uFillTx/>
        <a:latin typeface="Proxima Nova Medium"/>
        <a:ea typeface="Proxima Nova Medium"/>
        <a:cs typeface="Proxima Nova Medium"/>
        <a:sym typeface="Proxima Nova Medium"/>
      </a:defRPr>
    </a:lvl5pPr>
    <a:lvl6pPr marL="0" marR="0" indent="2286000" algn="l" defTabSz="1733930" rtl="0" fontAlgn="auto" latinLnBrk="0" hangingPunct="0">
      <a:lnSpc>
        <a:spcPct val="90000"/>
      </a:lnSpc>
      <a:spcBef>
        <a:spcPts val="2800"/>
      </a:spcBef>
      <a:spcAft>
        <a:spcPts val="0"/>
      </a:spcAft>
      <a:buClrTx/>
      <a:buSzTx/>
      <a:buFontTx/>
      <a:buNone/>
      <a:tabLst/>
      <a:defRPr b="0" baseline="0" cap="none" i="0" spc="0" strike="noStrike" sz="2500" u="none" kumimoji="0" normalizeH="0">
        <a:ln>
          <a:noFill/>
        </a:ln>
        <a:solidFill>
          <a:srgbClr val="000000"/>
        </a:solidFill>
        <a:effectLst/>
        <a:uFillTx/>
        <a:latin typeface="Proxima Nova Medium"/>
        <a:ea typeface="Proxima Nova Medium"/>
        <a:cs typeface="Proxima Nova Medium"/>
        <a:sym typeface="Proxima Nova Medium"/>
      </a:defRPr>
    </a:lvl6pPr>
    <a:lvl7pPr marL="0" marR="0" indent="2743200" algn="l" defTabSz="1733930" rtl="0" fontAlgn="auto" latinLnBrk="0" hangingPunct="0">
      <a:lnSpc>
        <a:spcPct val="90000"/>
      </a:lnSpc>
      <a:spcBef>
        <a:spcPts val="2800"/>
      </a:spcBef>
      <a:spcAft>
        <a:spcPts val="0"/>
      </a:spcAft>
      <a:buClrTx/>
      <a:buSzTx/>
      <a:buFontTx/>
      <a:buNone/>
      <a:tabLst/>
      <a:defRPr b="0" baseline="0" cap="none" i="0" spc="0" strike="noStrike" sz="2500" u="none" kumimoji="0" normalizeH="0">
        <a:ln>
          <a:noFill/>
        </a:ln>
        <a:solidFill>
          <a:srgbClr val="000000"/>
        </a:solidFill>
        <a:effectLst/>
        <a:uFillTx/>
        <a:latin typeface="Proxima Nova Medium"/>
        <a:ea typeface="Proxima Nova Medium"/>
        <a:cs typeface="Proxima Nova Medium"/>
        <a:sym typeface="Proxima Nova Medium"/>
      </a:defRPr>
    </a:lvl7pPr>
    <a:lvl8pPr marL="0" marR="0" indent="3200400" algn="l" defTabSz="1733930" rtl="0" fontAlgn="auto" latinLnBrk="0" hangingPunct="0">
      <a:lnSpc>
        <a:spcPct val="90000"/>
      </a:lnSpc>
      <a:spcBef>
        <a:spcPts val="2800"/>
      </a:spcBef>
      <a:spcAft>
        <a:spcPts val="0"/>
      </a:spcAft>
      <a:buClrTx/>
      <a:buSzTx/>
      <a:buFontTx/>
      <a:buNone/>
      <a:tabLst/>
      <a:defRPr b="0" baseline="0" cap="none" i="0" spc="0" strike="noStrike" sz="2500" u="none" kumimoji="0" normalizeH="0">
        <a:ln>
          <a:noFill/>
        </a:ln>
        <a:solidFill>
          <a:srgbClr val="000000"/>
        </a:solidFill>
        <a:effectLst/>
        <a:uFillTx/>
        <a:latin typeface="Proxima Nova Medium"/>
        <a:ea typeface="Proxima Nova Medium"/>
        <a:cs typeface="Proxima Nova Medium"/>
        <a:sym typeface="Proxima Nova Medium"/>
      </a:defRPr>
    </a:lvl8pPr>
    <a:lvl9pPr marL="0" marR="0" indent="3657600" algn="l" defTabSz="1733930" rtl="0" fontAlgn="auto" latinLnBrk="0" hangingPunct="0">
      <a:lnSpc>
        <a:spcPct val="90000"/>
      </a:lnSpc>
      <a:spcBef>
        <a:spcPts val="2800"/>
      </a:spcBef>
      <a:spcAft>
        <a:spcPts val="0"/>
      </a:spcAft>
      <a:buClrTx/>
      <a:buSzTx/>
      <a:buFontTx/>
      <a:buNone/>
      <a:tabLst/>
      <a:defRPr b="0" baseline="0" cap="none" i="0" spc="0" strike="noStrike" sz="2500" u="none" kumimoji="0" normalizeH="0">
        <a:ln>
          <a:noFill/>
        </a:ln>
        <a:solidFill>
          <a:srgbClr val="000000"/>
        </a:solidFill>
        <a:effectLst/>
        <a:uFillTx/>
        <a:latin typeface="Proxima Nova Medium"/>
        <a:ea typeface="Proxima Nova Medium"/>
        <a:cs typeface="Proxima Nova Medium"/>
        <a:sym typeface="Proxima Nova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roxima Nova"/>
          <a:ea typeface="Proxima Nova"/>
          <a:cs typeface="Proxima Nov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DEEED"/>
          </a:solidFill>
        </a:fill>
      </a:tcStyle>
    </a:band2H>
    <a:firstCol>
      <a:tcTxStyle b="on" i="off">
        <a:font>
          <a:latin typeface="Proxima Nova"/>
          <a:ea typeface="Proxima Nova"/>
          <a:cs typeface="Proxima Nova"/>
        </a:font>
        <a:srgbClr val="000000"/>
      </a:tcTxStyle>
      <a:tcStyle>
        <a:tcBdr>
          <a:left>
            <a:ln w="12700" cap="flat">
              <a:noFill/>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Proxima Nova"/>
          <a:ea typeface="Proxima Nova"/>
          <a:cs typeface="Proxima Nov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Proxima Nova"/>
          <a:ea typeface="Proxima Nova"/>
          <a:cs typeface="Proxima Nov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noFill/>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Proxima Nova"/>
          <a:ea typeface="Proxima Nova"/>
          <a:cs typeface="Proxima Nova"/>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wholeTbl>
    <a:band2H>
      <a:tcTxStyle b="def" i="def"/>
      <a:tcStyle>
        <a:tcBdr/>
        <a:fill>
          <a:solidFill>
            <a:schemeClr val="accent1">
              <a:hueOff val="-398243"/>
              <a:satOff val="23908"/>
              <a:lumOff val="10782"/>
            </a:schemeClr>
          </a:solidFill>
        </a:fill>
      </a:tcStyle>
    </a:band2H>
    <a:firstCol>
      <a:tcTxStyle b="on" i="off">
        <a:font>
          <a:latin typeface="Proxima Nova"/>
          <a:ea typeface="Proxima Nova"/>
          <a:cs typeface="Proxima Nova"/>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B9CBD3"/>
          </a:solidFill>
        </a:fill>
      </a:tcStyle>
    </a:firstCol>
    <a:lastRow>
      <a:tcTxStyle b="off" i="off">
        <a:font>
          <a:latin typeface="Proxima Nova"/>
          <a:ea typeface="Proxima Nova"/>
          <a:cs typeface="Proxima Nova"/>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254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Proxima Nova"/>
          <a:ea typeface="Proxima Nova"/>
          <a:cs typeface="Proxima Nova"/>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7FA2B6"/>
          </a:solidFill>
        </a:fill>
      </a:tcStyle>
    </a:firstRow>
  </a:tblStyle>
  <a:tblStyle styleId="{EEE7283C-3CF3-47DC-8721-378D4A62B228}" styleName="">
    <a:tblBg/>
    <a:wholeTbl>
      <a:tcTxStyle b="off" i="off">
        <a:font>
          <a:latin typeface="Proxima Nova"/>
          <a:ea typeface="Proxima Nova"/>
          <a:cs typeface="Proxima Nova"/>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FFFF"/>
          </a:solidFill>
        </a:fill>
      </a:tcStyle>
    </a:wholeTbl>
    <a:band2H>
      <a:tcTxStyle b="def" i="def"/>
      <a:tcStyle>
        <a:tcBdr/>
        <a:fill>
          <a:solidFill>
            <a:srgbClr val="E6DDDC"/>
          </a:solidFill>
        </a:fill>
      </a:tcStyle>
    </a:band2H>
    <a:firstCol>
      <a:tcTxStyle b="on" i="off">
        <a:font>
          <a:latin typeface="Proxima Nova"/>
          <a:ea typeface="Proxima Nova"/>
          <a:cs typeface="Proxima Nova"/>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chemeClr val="accent4"/>
          </a:solidFill>
        </a:fill>
      </a:tcStyle>
    </a:firstCol>
    <a:lastRow>
      <a:tcTxStyle b="off" i="off">
        <a:font>
          <a:latin typeface="Proxima Nova"/>
          <a:ea typeface="Proxima Nova"/>
          <a:cs typeface="Proxima Nova"/>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254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FFFF"/>
          </a:solidFill>
        </a:fill>
      </a:tcStyle>
    </a:lastRow>
    <a:firstRow>
      <a:tcTxStyle b="on" i="off">
        <a:font>
          <a:latin typeface="Proxima Nova"/>
          <a:ea typeface="Proxima Nova"/>
          <a:cs typeface="Proxima Nov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DF6581"/>
          </a:solidFill>
        </a:fill>
      </a:tcStyle>
    </a:firstRow>
  </a:tblStyle>
  <a:tblStyle styleId="{CF821DB8-F4EB-4A41-A1BA-3FCAFE7338EE}" styleName="">
    <a:tblBg/>
    <a:wholeTbl>
      <a:tcTxStyle b="off" i="off">
        <a:font>
          <a:latin typeface="Proxima Nova"/>
          <a:ea typeface="Proxima Nova"/>
          <a:cs typeface="Proxima Nova"/>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6F7F2"/>
          </a:solidFill>
        </a:fill>
      </a:tcStyle>
    </a:wholeTbl>
    <a:band2H>
      <a:tcTxStyle b="def" i="def"/>
      <a:tcStyle>
        <a:tcBdr/>
        <a:fill>
          <a:solidFill>
            <a:schemeClr val="accent6">
              <a:hueOff val="887465"/>
              <a:satOff val="-30004"/>
              <a:lumOff val="6094"/>
            </a:schemeClr>
          </a:solidFill>
        </a:fill>
      </a:tcStyle>
    </a:band2H>
    <a:firstCol>
      <a:tcTxStyle b="on" i="off">
        <a:font>
          <a:latin typeface="Proxima Nova"/>
          <a:ea typeface="Proxima Nova"/>
          <a:cs typeface="Proxima Nov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6">
              <a:hueOff val="430252"/>
              <a:satOff val="-18978"/>
              <a:lumOff val="-19473"/>
            </a:schemeClr>
          </a:solidFill>
        </a:fill>
      </a:tcStyle>
    </a:firstCol>
    <a:lastRow>
      <a:tcTxStyle b="off" i="off">
        <a:font>
          <a:latin typeface="Proxima Nova"/>
          <a:ea typeface="Proxima Nova"/>
          <a:cs typeface="Proxima Nova"/>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6F7F2"/>
          </a:solidFill>
        </a:fill>
      </a:tcStyle>
    </a:lastRow>
    <a:firstRow>
      <a:tcTxStyle b="on" i="off">
        <a:font>
          <a:latin typeface="Proxima Nova"/>
          <a:ea typeface="Proxima Nova"/>
          <a:cs typeface="Proxima Nov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827A37"/>
          </a:solidFill>
        </a:fill>
      </a:tcStyle>
    </a:firstRow>
  </a:tblStyle>
  <a:tblStyle styleId="{33BA23B1-9221-436E-865A-0063620EA4FD}" styleName="">
    <a:tblBg/>
    <a:wholeTbl>
      <a:tcTxStyle b="off" i="off">
        <a:font>
          <a:latin typeface="Proxima Nova"/>
          <a:ea typeface="Proxima Nova"/>
          <a:cs typeface="Proxima Nov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3">
              <a:satOff val="-3883"/>
              <a:lumOff val="14670"/>
            </a:schemeClr>
          </a:solidFill>
        </a:fill>
      </a:tcStyle>
    </a:wholeTbl>
    <a:band2H>
      <a:tcTxStyle b="def" i="def"/>
      <a:tcStyle>
        <a:tcBdr/>
        <a:fill>
          <a:solidFill>
            <a:srgbClr val="B5AEC4"/>
          </a:solidFill>
        </a:fill>
      </a:tcStyle>
    </a:band2H>
    <a:firstCol>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8C78A6"/>
          </a:solidFill>
        </a:fill>
      </a:tcStyle>
    </a:firstCol>
    <a:la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14B97"/>
          </a:solidFill>
        </a:fill>
      </a:tcStyle>
    </a:lastRow>
    <a:fir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14B97"/>
          </a:solidFill>
        </a:fill>
      </a:tcStyle>
    </a:firstRow>
  </a:tblStyle>
  <a:tblStyle styleId="{2708684C-4D16-4618-839F-0558EEFCDFE6}" styleName="">
    <a:tblBg/>
    <a:wholeTbl>
      <a:tcTxStyle b="off" i="off">
        <a:font>
          <a:latin typeface="Proxima Nova"/>
          <a:ea typeface="Proxima Nova"/>
          <a:cs typeface="Proxima Nova"/>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b="def" i="def"/>
      <a:tcStyle>
        <a:tcBdr/>
        <a:fill>
          <a:solidFill>
            <a:srgbClr val="EDEEED"/>
          </a:solidFill>
        </a:fill>
      </a:tcStyle>
    </a:band2H>
    <a:firstCol>
      <a:tcTxStyle b="on" i="off">
        <a:font>
          <a:latin typeface="Proxima Nova"/>
          <a:ea typeface="Proxima Nova"/>
          <a:cs typeface="Proxima Nova"/>
        </a:font>
        <a:srgbClr val="000000"/>
      </a:tcTxStyle>
      <a:tcStyle>
        <a:tcBdr>
          <a:left>
            <a:ln w="12700" cap="flat">
              <a:solidFill>
                <a:srgbClr val="6C6C6C"/>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D5D5D5"/>
          </a:solidFill>
        </a:fill>
      </a:tcStyle>
    </a:firstCol>
    <a:lastRow>
      <a:tcTxStyle b="on" i="off">
        <a:font>
          <a:latin typeface="Proxima Nova"/>
          <a:ea typeface="Proxima Nova"/>
          <a:cs typeface="Proxima Nova"/>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25400" cap="flat">
              <a:solidFill>
                <a:srgbClr val="5E5E5E"/>
              </a:solidFill>
              <a:prstDash val="solid"/>
              <a:miter lim="400000"/>
            </a:ln>
          </a:top>
          <a:bottom>
            <a:ln w="12700" cap="flat">
              <a:solidFill>
                <a:srgbClr val="6C6C6C"/>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
          <a:latin typeface="Proxima Nova"/>
          <a:ea typeface="Proxima Nova"/>
          <a:cs typeface="Proxima Nova"/>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6C6C6C"/>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0" name="Shape 180"/>
          <p:cNvSpPr/>
          <p:nvPr>
            <p:ph type="sldImg"/>
          </p:nvPr>
        </p:nvSpPr>
        <p:spPr>
          <a:xfrm>
            <a:off x="1143000" y="685800"/>
            <a:ext cx="4572000" cy="3429000"/>
          </a:xfrm>
          <a:prstGeom prst="rect">
            <a:avLst/>
          </a:prstGeom>
        </p:spPr>
        <p:txBody>
          <a:bodyPr/>
          <a:lstStyle/>
          <a:p>
            <a:pPr/>
          </a:p>
        </p:txBody>
      </p:sp>
      <p:sp>
        <p:nvSpPr>
          <p:cNvPr id="181" name="Shape 18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
    <p:spTree>
      <p:nvGrpSpPr>
        <p:cNvPr id="1" name=""/>
        <p:cNvGrpSpPr/>
        <p:nvPr/>
      </p:nvGrpSpPr>
      <p:grpSpPr>
        <a:xfrm>
          <a:off x="0" y="0"/>
          <a:ext cx="0" cy="0"/>
          <a:chOff x="0" y="0"/>
          <a:chExt cx="0" cy="0"/>
        </a:xfrm>
      </p:grpSpPr>
      <p:sp>
        <p:nvSpPr>
          <p:cNvPr id="12" name="Autor:in und Datum"/>
          <p:cNvSpPr txBox="1"/>
          <p:nvPr>
            <p:ph type="body" sz="quarter" idx="21" hasCustomPrompt="1"/>
          </p:nvPr>
        </p:nvSpPr>
        <p:spPr>
          <a:xfrm>
            <a:off x="1016000" y="8187793"/>
            <a:ext cx="10972800" cy="580899"/>
          </a:xfrm>
          <a:prstGeom prst="rect">
            <a:avLst/>
          </a:prstGeom>
        </p:spPr>
        <p:txBody>
          <a:bodyPr anchor="ctr"/>
          <a:lstStyle/>
          <a:p>
            <a:pPr/>
            <a:r>
              <a:t>Autor:in und Datum</a:t>
            </a:r>
          </a:p>
        </p:txBody>
      </p:sp>
      <p:sp>
        <p:nvSpPr>
          <p:cNvPr id="13" name="Titel der Präsentation"/>
          <p:cNvSpPr txBox="1"/>
          <p:nvPr>
            <p:ph type="title" hasCustomPrompt="1"/>
          </p:nvPr>
        </p:nvSpPr>
        <p:spPr>
          <a:prstGeom prst="rect">
            <a:avLst/>
          </a:prstGeom>
        </p:spPr>
        <p:txBody>
          <a:bodyPr/>
          <a:lstStyle/>
          <a:p>
            <a:pPr/>
            <a:r>
              <a:t>Titel der Präsentation</a:t>
            </a:r>
          </a:p>
        </p:txBody>
      </p:sp>
      <p:sp>
        <p:nvSpPr>
          <p:cNvPr id="14"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ur Titel">
    <p:spTree>
      <p:nvGrpSpPr>
        <p:cNvPr id="1" name=""/>
        <p:cNvGrpSpPr/>
        <p:nvPr/>
      </p:nvGrpSpPr>
      <p:grpSpPr>
        <a:xfrm>
          <a:off x="0" y="0"/>
          <a:ext cx="0" cy="0"/>
          <a:chOff x="0" y="0"/>
          <a:chExt cx="0" cy="0"/>
        </a:xfrm>
      </p:grpSpPr>
      <p:sp>
        <p:nvSpPr>
          <p:cNvPr id="106" name="Rechteck"/>
          <p:cNvSpPr/>
          <p:nvPr/>
        </p:nvSpPr>
        <p:spPr>
          <a:xfrm>
            <a:off x="629841" y="634298"/>
            <a:ext cx="11732419" cy="8485004"/>
          </a:xfrm>
          <a:prstGeom prst="rect">
            <a:avLst/>
          </a:prstGeom>
          <a:solidFill>
            <a:srgbClr val="FFFFFF"/>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107" name="Folien-Untertitel"/>
          <p:cNvSpPr txBox="1"/>
          <p:nvPr>
            <p:ph type="body" sz="quarter" idx="21" hasCustomPrompt="1"/>
          </p:nvPr>
        </p:nvSpPr>
        <p:spPr>
          <a:xfrm>
            <a:off x="1016000" y="1912916"/>
            <a:ext cx="10972800" cy="580899"/>
          </a:xfrm>
          <a:prstGeom prst="rect">
            <a:avLst/>
          </a:prstGeom>
        </p:spPr>
        <p:txBody>
          <a:bodyPr anchor="ctr"/>
          <a:lstStyle/>
          <a:p>
            <a:pPr/>
            <a:r>
              <a:t>Folien-Untertitel</a:t>
            </a:r>
          </a:p>
        </p:txBody>
      </p:sp>
      <p:sp>
        <p:nvSpPr>
          <p:cNvPr id="108" name="Folientitel"/>
          <p:cNvSpPr txBox="1"/>
          <p:nvPr>
            <p:ph type="title" hasCustomPrompt="1"/>
          </p:nvPr>
        </p:nvSpPr>
        <p:spPr>
          <a:xfrm>
            <a:off x="1016000" y="634298"/>
            <a:ext cx="10972800" cy="1369650"/>
          </a:xfrm>
          <a:prstGeom prst="rect">
            <a:avLst/>
          </a:prstGeom>
        </p:spPr>
        <p:txBody>
          <a:bodyPr/>
          <a:lstStyle>
            <a:lvl1pPr>
              <a:defRPr sz="5800"/>
            </a:lvl1pPr>
          </a:lstStyle>
          <a:p>
            <a:pPr/>
            <a:r>
              <a:t>Folientitel</a:t>
            </a:r>
          </a:p>
        </p:txBody>
      </p:sp>
      <p:sp>
        <p:nvSpPr>
          <p:cNvPr id="109"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p:spTree>
      <p:nvGrpSpPr>
        <p:cNvPr id="1" name=""/>
        <p:cNvGrpSpPr/>
        <p:nvPr/>
      </p:nvGrpSpPr>
      <p:grpSpPr>
        <a:xfrm>
          <a:off x="0" y="0"/>
          <a:ext cx="0" cy="0"/>
          <a:chOff x="0" y="0"/>
          <a:chExt cx="0" cy="0"/>
        </a:xfrm>
      </p:grpSpPr>
      <p:sp>
        <p:nvSpPr>
          <p:cNvPr id="116" name="Rechteck"/>
          <p:cNvSpPr/>
          <p:nvPr/>
        </p:nvSpPr>
        <p:spPr>
          <a:xfrm>
            <a:off x="6501948" y="634298"/>
            <a:ext cx="5868673" cy="8485004"/>
          </a:xfrm>
          <a:prstGeom prst="rect">
            <a:avLst/>
          </a:prstGeom>
          <a:solidFill>
            <a:schemeClr val="accent1">
              <a:hueOff val="129105"/>
            </a:schemeClr>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117" name="Rechteck"/>
          <p:cNvSpPr/>
          <p:nvPr/>
        </p:nvSpPr>
        <p:spPr>
          <a:xfrm>
            <a:off x="634179" y="1306765"/>
            <a:ext cx="5869796" cy="7140070"/>
          </a:xfrm>
          <a:prstGeom prst="rect">
            <a:avLst/>
          </a:prstGeom>
          <a:solidFill>
            <a:schemeClr val="accent3">
              <a:satOff val="-3883"/>
              <a:lumOff val="14670"/>
            </a:schemeClr>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118" name="Agenda-Titel"/>
          <p:cNvSpPr txBox="1"/>
          <p:nvPr>
            <p:ph type="title" hasCustomPrompt="1"/>
          </p:nvPr>
        </p:nvSpPr>
        <p:spPr>
          <a:xfrm>
            <a:off x="955765" y="4082738"/>
            <a:ext cx="5239324" cy="1318850"/>
          </a:xfrm>
          <a:prstGeom prst="rect">
            <a:avLst/>
          </a:prstGeom>
        </p:spPr>
        <p:txBody>
          <a:bodyPr anchor="ctr"/>
          <a:lstStyle>
            <a:lvl1pPr>
              <a:defRPr sz="5800"/>
            </a:lvl1pPr>
          </a:lstStyle>
          <a:p>
            <a:pPr/>
            <a:r>
              <a:t>Agenda-Titel</a:t>
            </a:r>
          </a:p>
        </p:txBody>
      </p:sp>
      <p:sp>
        <p:nvSpPr>
          <p:cNvPr id="119" name="Textebene 1…"/>
          <p:cNvSpPr txBox="1"/>
          <p:nvPr>
            <p:ph type="body" sz="quarter" idx="1" hasCustomPrompt="1"/>
          </p:nvPr>
        </p:nvSpPr>
        <p:spPr>
          <a:xfrm>
            <a:off x="6834361" y="3054942"/>
            <a:ext cx="5214674" cy="3985172"/>
          </a:xfrm>
          <a:prstGeom prst="rect">
            <a:avLst/>
          </a:prstGeom>
        </p:spPr>
        <p:txBody>
          <a:bodyPr anchor="ctr"/>
          <a:lstStyle>
            <a:lvl1pPr algn="l">
              <a:lnSpc>
                <a:spcPct val="100000"/>
              </a:lnSpc>
              <a:spcBef>
                <a:spcPts val="2300"/>
              </a:spcBef>
              <a:defRPr spc="-26" sz="2700"/>
            </a:lvl1pPr>
            <a:lvl2pPr algn="l">
              <a:lnSpc>
                <a:spcPct val="100000"/>
              </a:lnSpc>
              <a:spcBef>
                <a:spcPts val="2300"/>
              </a:spcBef>
              <a:defRPr spc="-26" sz="2700"/>
            </a:lvl2pPr>
            <a:lvl3pPr algn="l">
              <a:lnSpc>
                <a:spcPct val="100000"/>
              </a:lnSpc>
              <a:spcBef>
                <a:spcPts val="2300"/>
              </a:spcBef>
              <a:defRPr spc="-26" sz="2700"/>
            </a:lvl3pPr>
            <a:lvl4pPr algn="l">
              <a:lnSpc>
                <a:spcPct val="100000"/>
              </a:lnSpc>
              <a:spcBef>
                <a:spcPts val="2300"/>
              </a:spcBef>
              <a:defRPr spc="-26" sz="2700"/>
            </a:lvl4pPr>
            <a:lvl5pPr algn="l">
              <a:lnSpc>
                <a:spcPct val="100000"/>
              </a:lnSpc>
              <a:spcBef>
                <a:spcPts val="2300"/>
              </a:spcBef>
              <a:defRPr spc="-26" sz="2700"/>
            </a:lvl5pPr>
          </a:lstStyle>
          <a:p>
            <a:pPr/>
            <a:r>
              <a:t>Agendathemen</a:t>
            </a:r>
          </a:p>
          <a:p>
            <a:pPr lvl="1"/>
            <a:r>
              <a:t/>
            </a:r>
          </a:p>
          <a:p>
            <a:pPr lvl="2"/>
            <a:r>
              <a:t/>
            </a:r>
          </a:p>
          <a:p>
            <a:pPr lvl="3"/>
            <a:r>
              <a:t/>
            </a:r>
          </a:p>
          <a:p>
            <a:pPr lvl="4"/>
            <a:r>
              <a:t/>
            </a:r>
          </a:p>
        </p:txBody>
      </p:sp>
      <p:sp>
        <p:nvSpPr>
          <p:cNvPr id="120"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ufstellung">
    <p:spTree>
      <p:nvGrpSpPr>
        <p:cNvPr id="1" name=""/>
        <p:cNvGrpSpPr/>
        <p:nvPr/>
      </p:nvGrpSpPr>
      <p:grpSpPr>
        <a:xfrm>
          <a:off x="0" y="0"/>
          <a:ext cx="0" cy="0"/>
          <a:chOff x="0" y="0"/>
          <a:chExt cx="0" cy="0"/>
        </a:xfrm>
      </p:grpSpPr>
      <p:sp>
        <p:nvSpPr>
          <p:cNvPr id="127" name="Rechteck"/>
          <p:cNvSpPr/>
          <p:nvPr/>
        </p:nvSpPr>
        <p:spPr>
          <a:xfrm>
            <a:off x="629841" y="634298"/>
            <a:ext cx="11732419" cy="8485004"/>
          </a:xfrm>
          <a:prstGeom prst="rect">
            <a:avLst/>
          </a:prstGeom>
          <a:solidFill>
            <a:schemeClr val="accent5">
              <a:hueOff val="-246905"/>
              <a:satOff val="-77181"/>
              <a:lumOff val="20457"/>
            </a:schemeClr>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128" name="Textebene 1…"/>
          <p:cNvSpPr txBox="1"/>
          <p:nvPr>
            <p:ph type="body" sz="half" idx="1" hasCustomPrompt="1"/>
          </p:nvPr>
        </p:nvSpPr>
        <p:spPr>
          <a:xfrm>
            <a:off x="1136650" y="3291913"/>
            <a:ext cx="10731500" cy="3177064"/>
          </a:xfrm>
          <a:prstGeom prst="rect">
            <a:avLst/>
          </a:prstGeom>
        </p:spPr>
        <p:txBody>
          <a:bodyPr anchor="ctr"/>
          <a:lstStyle>
            <a:lvl1pPr>
              <a:defRPr b="0" sz="8400">
                <a:latin typeface="Canela Regular"/>
                <a:ea typeface="Canela Regular"/>
                <a:cs typeface="Canela Regular"/>
                <a:sym typeface="Canela Regular"/>
              </a:defRPr>
            </a:lvl1pPr>
            <a:lvl2pPr>
              <a:defRPr b="0" sz="8400">
                <a:latin typeface="Canela Regular"/>
                <a:ea typeface="Canela Regular"/>
                <a:cs typeface="Canela Regular"/>
                <a:sym typeface="Canela Regular"/>
              </a:defRPr>
            </a:lvl2pPr>
            <a:lvl3pPr>
              <a:defRPr b="0" sz="8400">
                <a:latin typeface="Canela Regular"/>
                <a:ea typeface="Canela Regular"/>
                <a:cs typeface="Canela Regular"/>
                <a:sym typeface="Canela Regular"/>
              </a:defRPr>
            </a:lvl3pPr>
            <a:lvl4pPr>
              <a:defRPr b="0" sz="8400">
                <a:latin typeface="Canela Regular"/>
                <a:ea typeface="Canela Regular"/>
                <a:cs typeface="Canela Regular"/>
                <a:sym typeface="Canela Regular"/>
              </a:defRPr>
            </a:lvl4pPr>
            <a:lvl5pPr>
              <a:defRPr b="0" sz="8400">
                <a:latin typeface="Canela Regular"/>
                <a:ea typeface="Canela Regular"/>
                <a:cs typeface="Canela Regular"/>
                <a:sym typeface="Canela Regular"/>
              </a:defRPr>
            </a:lvl5pPr>
          </a:lstStyle>
          <a:p>
            <a:pPr/>
            <a:r>
              <a:t>Aufstellung</a:t>
            </a:r>
          </a:p>
          <a:p>
            <a:pPr lvl="1"/>
            <a:r>
              <a:t/>
            </a:r>
          </a:p>
          <a:p>
            <a:pPr lvl="2"/>
            <a:r>
              <a:t/>
            </a:r>
          </a:p>
          <a:p>
            <a:pPr lvl="3"/>
            <a:r>
              <a:t/>
            </a:r>
          </a:p>
          <a:p>
            <a:pPr lvl="4"/>
            <a:r>
              <a:t/>
            </a:r>
          </a:p>
        </p:txBody>
      </p:sp>
      <p:sp>
        <p:nvSpPr>
          <p:cNvPr id="129"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akt (groß)">
    <p:spTree>
      <p:nvGrpSpPr>
        <p:cNvPr id="1" name=""/>
        <p:cNvGrpSpPr/>
        <p:nvPr/>
      </p:nvGrpSpPr>
      <p:grpSpPr>
        <a:xfrm>
          <a:off x="0" y="0"/>
          <a:ext cx="0" cy="0"/>
          <a:chOff x="0" y="0"/>
          <a:chExt cx="0" cy="0"/>
        </a:xfrm>
      </p:grpSpPr>
      <p:sp>
        <p:nvSpPr>
          <p:cNvPr id="136" name="Rechteck"/>
          <p:cNvSpPr/>
          <p:nvPr/>
        </p:nvSpPr>
        <p:spPr>
          <a:xfrm>
            <a:off x="629841" y="634298"/>
            <a:ext cx="11732419" cy="8485004"/>
          </a:xfrm>
          <a:prstGeom prst="rect">
            <a:avLst/>
          </a:prstGeom>
          <a:solidFill>
            <a:schemeClr val="accent1">
              <a:hueOff val="129105"/>
            </a:schemeClr>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137" name="Textebene 1…"/>
          <p:cNvSpPr txBox="1"/>
          <p:nvPr>
            <p:ph type="body" sz="half" idx="1" hasCustomPrompt="1"/>
          </p:nvPr>
        </p:nvSpPr>
        <p:spPr>
          <a:xfrm>
            <a:off x="1016000" y="2365610"/>
            <a:ext cx="10972800" cy="3855375"/>
          </a:xfrm>
          <a:prstGeom prst="rect">
            <a:avLst/>
          </a:prstGeom>
        </p:spPr>
        <p:txBody>
          <a:bodyPr anchor="b"/>
          <a:lstStyle>
            <a:lvl1pPr defTabSz="1733930">
              <a:lnSpc>
                <a:spcPct val="80000"/>
              </a:lnSpc>
              <a:defRPr b="0" spc="-352" sz="17600">
                <a:latin typeface="+mn-lt"/>
                <a:ea typeface="+mn-ea"/>
                <a:cs typeface="+mn-cs"/>
                <a:sym typeface="Canela Bold"/>
              </a:defRPr>
            </a:lvl1pPr>
            <a:lvl2pPr defTabSz="1733930">
              <a:lnSpc>
                <a:spcPct val="80000"/>
              </a:lnSpc>
              <a:defRPr b="0" spc="-352" sz="17600">
                <a:latin typeface="+mn-lt"/>
                <a:ea typeface="+mn-ea"/>
                <a:cs typeface="+mn-cs"/>
                <a:sym typeface="Canela Bold"/>
              </a:defRPr>
            </a:lvl2pPr>
            <a:lvl3pPr defTabSz="1733930">
              <a:lnSpc>
                <a:spcPct val="80000"/>
              </a:lnSpc>
              <a:defRPr b="0" spc="-352" sz="17600">
                <a:latin typeface="+mn-lt"/>
                <a:ea typeface="+mn-ea"/>
                <a:cs typeface="+mn-cs"/>
                <a:sym typeface="Canela Bold"/>
              </a:defRPr>
            </a:lvl3pPr>
            <a:lvl4pPr defTabSz="1733930">
              <a:lnSpc>
                <a:spcPct val="80000"/>
              </a:lnSpc>
              <a:defRPr b="0" spc="-352" sz="17600">
                <a:latin typeface="+mn-lt"/>
                <a:ea typeface="+mn-ea"/>
                <a:cs typeface="+mn-cs"/>
                <a:sym typeface="Canela Bold"/>
              </a:defRPr>
            </a:lvl4pPr>
            <a:lvl5pPr defTabSz="1733930">
              <a:lnSpc>
                <a:spcPct val="80000"/>
              </a:lnSpc>
              <a:defRPr b="0" spc="-352" sz="17600">
                <a:latin typeface="+mn-lt"/>
                <a:ea typeface="+mn-ea"/>
                <a:cs typeface="+mn-cs"/>
                <a:sym typeface="Canela Bold"/>
              </a:defRPr>
            </a:lvl5pPr>
          </a:lstStyle>
          <a:p>
            <a:pPr/>
            <a:r>
              <a:t>100 %</a:t>
            </a:r>
          </a:p>
          <a:p>
            <a:pPr lvl="1"/>
            <a:r>
              <a:t/>
            </a:r>
          </a:p>
          <a:p>
            <a:pPr lvl="2"/>
            <a:r>
              <a:t/>
            </a:r>
          </a:p>
          <a:p>
            <a:pPr lvl="3"/>
            <a:r>
              <a:t/>
            </a:r>
          </a:p>
          <a:p>
            <a:pPr lvl="4"/>
            <a:r>
              <a:t/>
            </a:r>
          </a:p>
        </p:txBody>
      </p:sp>
      <p:sp>
        <p:nvSpPr>
          <p:cNvPr id="138" name="Fakten"/>
          <p:cNvSpPr txBox="1"/>
          <p:nvPr>
            <p:ph type="body" sz="quarter" idx="21" hasCustomPrompt="1"/>
          </p:nvPr>
        </p:nvSpPr>
        <p:spPr>
          <a:xfrm>
            <a:off x="1016000" y="5900229"/>
            <a:ext cx="10972801" cy="495301"/>
          </a:xfrm>
          <a:prstGeom prst="rect">
            <a:avLst/>
          </a:prstGeom>
        </p:spPr>
        <p:txBody>
          <a:bodyPr/>
          <a:lstStyle/>
          <a:p>
            <a:pPr/>
            <a:r>
              <a:t>Fakten</a:t>
            </a:r>
          </a:p>
        </p:txBody>
      </p:sp>
      <p:sp>
        <p:nvSpPr>
          <p:cNvPr id="139"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Zitat">
    <p:bg>
      <p:bgPr>
        <a:solidFill>
          <a:srgbClr val="6A8EBA"/>
        </a:solidFill>
      </p:bgPr>
    </p:bg>
    <p:spTree>
      <p:nvGrpSpPr>
        <p:cNvPr id="1" name=""/>
        <p:cNvGrpSpPr/>
        <p:nvPr/>
      </p:nvGrpSpPr>
      <p:grpSpPr>
        <a:xfrm>
          <a:off x="0" y="0"/>
          <a:ext cx="0" cy="0"/>
          <a:chOff x="0" y="0"/>
          <a:chExt cx="0" cy="0"/>
        </a:xfrm>
      </p:grpSpPr>
      <p:sp>
        <p:nvSpPr>
          <p:cNvPr id="146" name="Rechteck"/>
          <p:cNvSpPr/>
          <p:nvPr/>
        </p:nvSpPr>
        <p:spPr>
          <a:xfrm>
            <a:off x="629841" y="634298"/>
            <a:ext cx="11732419" cy="8485004"/>
          </a:xfrm>
          <a:prstGeom prst="rect">
            <a:avLst/>
          </a:prstGeom>
          <a:solidFill>
            <a:srgbClr val="E4EBF2"/>
          </a:solidFill>
          <a:ln w="12700">
            <a:miter lim="400000"/>
          </a:ln>
        </p:spPr>
        <p:txBody>
          <a:bodyPr lIns="0" tIns="0" rIns="0" bIns="0" anchor="ctr"/>
          <a:lstStyle/>
          <a:p>
            <a:pPr algn="ctr" defTabSz="415431">
              <a:lnSpc>
                <a:spcPct val="100000"/>
              </a:lnSpc>
              <a:spcBef>
                <a:spcPts val="0"/>
              </a:spcBef>
              <a:defRPr spc="-39" sz="2000">
                <a:solidFill>
                  <a:srgbClr val="6A8EBA"/>
                </a:solidFill>
                <a:latin typeface="Canela Deck Bold"/>
                <a:ea typeface="Canela Deck Bold"/>
                <a:cs typeface="Canela Deck Bold"/>
                <a:sym typeface="Canela Deck Bold"/>
              </a:defRPr>
            </a:pPr>
          </a:p>
        </p:txBody>
      </p:sp>
      <p:sp>
        <p:nvSpPr>
          <p:cNvPr id="147" name="Textebene 1…"/>
          <p:cNvSpPr txBox="1"/>
          <p:nvPr>
            <p:ph type="body" sz="quarter" idx="1" hasCustomPrompt="1"/>
          </p:nvPr>
        </p:nvSpPr>
        <p:spPr>
          <a:xfrm>
            <a:off x="1790700" y="3556000"/>
            <a:ext cx="9423400" cy="2255219"/>
          </a:xfrm>
          <a:prstGeom prst="rect">
            <a:avLst/>
          </a:prstGeom>
        </p:spPr>
        <p:txBody>
          <a:bodyPr anchor="ctr"/>
          <a:lstStyle>
            <a:lvl1pPr marL="227700" indent="-227700" algn="l" defTabSz="252871">
              <a:lnSpc>
                <a:spcPct val="80000"/>
              </a:lnSpc>
              <a:defRPr b="0" sz="4800">
                <a:latin typeface="Canela Deck Regular"/>
                <a:ea typeface="Canela Deck Regular"/>
                <a:cs typeface="Canela Deck Regular"/>
                <a:sym typeface="Canela Deck Regular"/>
              </a:defRPr>
            </a:lvl1pPr>
            <a:lvl2pPr marL="227700" indent="229499" algn="l" defTabSz="252871">
              <a:lnSpc>
                <a:spcPct val="80000"/>
              </a:lnSpc>
              <a:defRPr b="0" sz="4800">
                <a:latin typeface="Canela Deck Regular"/>
                <a:ea typeface="Canela Deck Regular"/>
                <a:cs typeface="Canela Deck Regular"/>
                <a:sym typeface="Canela Deck Regular"/>
              </a:defRPr>
            </a:lvl2pPr>
            <a:lvl3pPr marL="227700" indent="686699" algn="l" defTabSz="252871">
              <a:lnSpc>
                <a:spcPct val="80000"/>
              </a:lnSpc>
              <a:defRPr b="0" sz="4800">
                <a:latin typeface="Canela Deck Regular"/>
                <a:ea typeface="Canela Deck Regular"/>
                <a:cs typeface="Canela Deck Regular"/>
                <a:sym typeface="Canela Deck Regular"/>
              </a:defRPr>
            </a:lvl3pPr>
            <a:lvl4pPr marL="227700" indent="1143898" algn="l" defTabSz="252871">
              <a:lnSpc>
                <a:spcPct val="80000"/>
              </a:lnSpc>
              <a:defRPr b="0" sz="4800">
                <a:latin typeface="Canela Deck Regular"/>
                <a:ea typeface="Canela Deck Regular"/>
                <a:cs typeface="Canela Deck Regular"/>
                <a:sym typeface="Canela Deck Regular"/>
              </a:defRPr>
            </a:lvl4pPr>
            <a:lvl5pPr marL="227700" indent="1601098" algn="l" defTabSz="252871">
              <a:lnSpc>
                <a:spcPct val="80000"/>
              </a:lnSpc>
              <a:defRPr b="0" sz="4800">
                <a:latin typeface="Canela Deck Regular"/>
                <a:ea typeface="Canela Deck Regular"/>
                <a:cs typeface="Canela Deck Regular"/>
                <a:sym typeface="Canela Deck Regular"/>
              </a:defRPr>
            </a:lvl5pPr>
          </a:lstStyle>
          <a:p>
            <a:pPr/>
            <a:r>
              <a:t>„Bemerkenswert“</a:t>
            </a:r>
          </a:p>
          <a:p>
            <a:pPr lvl="1"/>
            <a:r>
              <a:t/>
            </a:r>
          </a:p>
          <a:p>
            <a:pPr lvl="2"/>
            <a:r>
              <a:t/>
            </a:r>
          </a:p>
          <a:p>
            <a:pPr lvl="3"/>
            <a:r>
              <a:t/>
            </a:r>
          </a:p>
          <a:p>
            <a:pPr lvl="4"/>
            <a:r>
              <a:t/>
            </a:r>
          </a:p>
        </p:txBody>
      </p:sp>
      <p:sp>
        <p:nvSpPr>
          <p:cNvPr id="148" name="Quellenangabe"/>
          <p:cNvSpPr txBox="1"/>
          <p:nvPr>
            <p:ph type="body" sz="quarter" idx="21" hasCustomPrompt="1"/>
          </p:nvPr>
        </p:nvSpPr>
        <p:spPr>
          <a:xfrm>
            <a:off x="2044700" y="6667500"/>
            <a:ext cx="9169400" cy="381001"/>
          </a:xfrm>
          <a:prstGeom prst="rect">
            <a:avLst/>
          </a:prstGeom>
        </p:spPr>
        <p:txBody>
          <a:bodyPr anchor="ctr"/>
          <a:lstStyle>
            <a:lvl1pPr algn="l" defTabSz="252871">
              <a:lnSpc>
                <a:spcPct val="140000"/>
              </a:lnSpc>
              <a:defRPr spc="18" sz="1800"/>
            </a:lvl1pPr>
          </a:lstStyle>
          <a:p>
            <a:pPr/>
            <a:r>
              <a:t>Quellenangabe</a:t>
            </a:r>
          </a:p>
        </p:txBody>
      </p:sp>
      <p:sp>
        <p:nvSpPr>
          <p:cNvPr id="149"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to - 3 Stück">
    <p:bg>
      <p:bgPr>
        <a:solidFill>
          <a:srgbClr val="FFFFFF"/>
        </a:solidFill>
      </p:bgPr>
    </p:bg>
    <p:spTree>
      <p:nvGrpSpPr>
        <p:cNvPr id="1" name=""/>
        <p:cNvGrpSpPr/>
        <p:nvPr/>
      </p:nvGrpSpPr>
      <p:grpSpPr>
        <a:xfrm>
          <a:off x="0" y="0"/>
          <a:ext cx="0" cy="0"/>
          <a:chOff x="0" y="0"/>
          <a:chExt cx="0" cy="0"/>
        </a:xfrm>
      </p:grpSpPr>
      <p:sp>
        <p:nvSpPr>
          <p:cNvPr id="156" name="Nahaufnahme einer Make-up-Palette"/>
          <p:cNvSpPr/>
          <p:nvPr>
            <p:ph type="pic" idx="21"/>
          </p:nvPr>
        </p:nvSpPr>
        <p:spPr>
          <a:xfrm>
            <a:off x="622300" y="-1701800"/>
            <a:ext cx="6121400" cy="9189040"/>
          </a:xfrm>
          <a:prstGeom prst="rect">
            <a:avLst/>
          </a:prstGeom>
        </p:spPr>
        <p:txBody>
          <a:bodyPr lIns="91439" tIns="45719" rIns="91439" bIns="45719">
            <a:noAutofit/>
          </a:bodyPr>
          <a:lstStyle/>
          <a:p>
            <a:pPr/>
          </a:p>
        </p:txBody>
      </p:sp>
      <p:sp>
        <p:nvSpPr>
          <p:cNvPr id="157" name="Nahaufnahme von zerdrücktem Make-up und Make-up-Pinsel"/>
          <p:cNvSpPr/>
          <p:nvPr>
            <p:ph type="pic" idx="22"/>
          </p:nvPr>
        </p:nvSpPr>
        <p:spPr>
          <a:xfrm>
            <a:off x="635000" y="2596041"/>
            <a:ext cx="5867401" cy="8803318"/>
          </a:xfrm>
          <a:prstGeom prst="rect">
            <a:avLst/>
          </a:prstGeom>
        </p:spPr>
        <p:txBody>
          <a:bodyPr lIns="91439" tIns="45719" rIns="91439" bIns="45719">
            <a:noAutofit/>
          </a:bodyPr>
          <a:lstStyle/>
          <a:p>
            <a:pPr/>
          </a:p>
        </p:txBody>
      </p:sp>
      <p:sp>
        <p:nvSpPr>
          <p:cNvPr id="158" name="Farbiges Make-up-Häufchen auf grauem Hintergrund"/>
          <p:cNvSpPr/>
          <p:nvPr>
            <p:ph type="pic" idx="23"/>
          </p:nvPr>
        </p:nvSpPr>
        <p:spPr>
          <a:xfrm>
            <a:off x="5473700" y="-723900"/>
            <a:ext cx="7772400" cy="11658600"/>
          </a:xfrm>
          <a:prstGeom prst="rect">
            <a:avLst/>
          </a:prstGeom>
        </p:spPr>
        <p:txBody>
          <a:bodyPr lIns="91439" tIns="45719" rIns="91439" bIns="45719">
            <a:noAutofit/>
          </a:bodyPr>
          <a:lstStyle/>
          <a:p>
            <a:pPr/>
          </a:p>
        </p:txBody>
      </p:sp>
      <p:sp>
        <p:nvSpPr>
          <p:cNvPr id="159"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to">
    <p:spTree>
      <p:nvGrpSpPr>
        <p:cNvPr id="1" name=""/>
        <p:cNvGrpSpPr/>
        <p:nvPr/>
      </p:nvGrpSpPr>
      <p:grpSpPr>
        <a:xfrm>
          <a:off x="0" y="0"/>
          <a:ext cx="0" cy="0"/>
          <a:chOff x="0" y="0"/>
          <a:chExt cx="0" cy="0"/>
        </a:xfrm>
      </p:grpSpPr>
      <p:sp>
        <p:nvSpPr>
          <p:cNvPr id="166" name="Reihen von Lippenstiften in unterschiedlichen Farbschattierungen"/>
          <p:cNvSpPr/>
          <p:nvPr>
            <p:ph type="pic" idx="21"/>
          </p:nvPr>
        </p:nvSpPr>
        <p:spPr>
          <a:xfrm>
            <a:off x="279400" y="469900"/>
            <a:ext cx="13258800" cy="8839200"/>
          </a:xfrm>
          <a:prstGeom prst="rect">
            <a:avLst/>
          </a:prstGeom>
        </p:spPr>
        <p:txBody>
          <a:bodyPr lIns="91439" tIns="45719" rIns="91439" bIns="45719">
            <a:noAutofit/>
          </a:bodyPr>
          <a:lstStyle/>
          <a:p>
            <a:pPr/>
          </a:p>
        </p:txBody>
      </p:sp>
      <p:sp>
        <p:nvSpPr>
          <p:cNvPr id="167"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eer">
    <p:spTree>
      <p:nvGrpSpPr>
        <p:cNvPr id="1" name=""/>
        <p:cNvGrpSpPr/>
        <p:nvPr/>
      </p:nvGrpSpPr>
      <p:grpSpPr>
        <a:xfrm>
          <a:off x="0" y="0"/>
          <a:ext cx="0" cy="0"/>
          <a:chOff x="0" y="0"/>
          <a:chExt cx="0" cy="0"/>
        </a:xfrm>
      </p:grpSpPr>
      <p:sp>
        <p:nvSpPr>
          <p:cNvPr id="174"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amp; Foto">
    <p:spTree>
      <p:nvGrpSpPr>
        <p:cNvPr id="1" name=""/>
        <p:cNvGrpSpPr/>
        <p:nvPr/>
      </p:nvGrpSpPr>
      <p:grpSpPr>
        <a:xfrm>
          <a:off x="0" y="0"/>
          <a:ext cx="0" cy="0"/>
          <a:chOff x="0" y="0"/>
          <a:chExt cx="0" cy="0"/>
        </a:xfrm>
      </p:grpSpPr>
      <p:sp>
        <p:nvSpPr>
          <p:cNvPr id="21" name="Acht Lippenstiftspitzen in unterschiedlichen Schattierungen auf einem schwarzen Hintergrund"/>
          <p:cNvSpPr/>
          <p:nvPr>
            <p:ph type="pic" idx="21"/>
          </p:nvPr>
        </p:nvSpPr>
        <p:spPr>
          <a:xfrm>
            <a:off x="260350" y="609600"/>
            <a:ext cx="12791309" cy="8525926"/>
          </a:xfrm>
          <a:prstGeom prst="rect">
            <a:avLst/>
          </a:prstGeom>
        </p:spPr>
        <p:txBody>
          <a:bodyPr lIns="91439" tIns="45719" rIns="91439" bIns="45719">
            <a:noAutofit/>
          </a:bodyPr>
          <a:lstStyle/>
          <a:p>
            <a:pPr/>
          </a:p>
        </p:txBody>
      </p:sp>
      <p:sp>
        <p:nvSpPr>
          <p:cNvPr id="22" name="Titel der Präsentation"/>
          <p:cNvSpPr txBox="1"/>
          <p:nvPr>
            <p:ph type="title" hasCustomPrompt="1"/>
          </p:nvPr>
        </p:nvSpPr>
        <p:spPr>
          <a:xfrm>
            <a:off x="1016000" y="1841094"/>
            <a:ext cx="10972800" cy="3871112"/>
          </a:xfrm>
          <a:prstGeom prst="rect">
            <a:avLst/>
          </a:prstGeom>
        </p:spPr>
        <p:txBody>
          <a:bodyPr/>
          <a:lstStyle>
            <a:lvl1pPr>
              <a:defRPr>
                <a:solidFill>
                  <a:srgbClr val="FFFFFF"/>
                </a:solidFill>
              </a:defRPr>
            </a:lvl1pPr>
          </a:lstStyle>
          <a:p>
            <a:pPr/>
            <a:r>
              <a:t>Titel der Präsentation</a:t>
            </a:r>
          </a:p>
        </p:txBody>
      </p:sp>
      <p:sp>
        <p:nvSpPr>
          <p:cNvPr id="23" name="Autor:in und Datum"/>
          <p:cNvSpPr txBox="1"/>
          <p:nvPr>
            <p:ph type="body" sz="quarter" idx="22" hasCustomPrompt="1"/>
          </p:nvPr>
        </p:nvSpPr>
        <p:spPr>
          <a:xfrm>
            <a:off x="1016000" y="8205851"/>
            <a:ext cx="10972800" cy="580899"/>
          </a:xfrm>
          <a:prstGeom prst="rect">
            <a:avLst/>
          </a:prstGeom>
        </p:spPr>
        <p:txBody>
          <a:bodyPr anchor="ctr"/>
          <a:lstStyle>
            <a:lvl1pPr>
              <a:defRPr>
                <a:solidFill>
                  <a:srgbClr val="FFFFFF"/>
                </a:solidFill>
              </a:defRPr>
            </a:lvl1pPr>
          </a:lstStyle>
          <a:p>
            <a:pPr/>
            <a:r>
              <a:t>Autor:in und Datum</a:t>
            </a:r>
          </a:p>
        </p:txBody>
      </p:sp>
      <p:sp>
        <p:nvSpPr>
          <p:cNvPr id="24"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amp; Foto 2">
    <p:spTree>
      <p:nvGrpSpPr>
        <p:cNvPr id="1" name=""/>
        <p:cNvGrpSpPr/>
        <p:nvPr/>
      </p:nvGrpSpPr>
      <p:grpSpPr>
        <a:xfrm>
          <a:off x="0" y="0"/>
          <a:ext cx="0" cy="0"/>
          <a:chOff x="0" y="0"/>
          <a:chExt cx="0" cy="0"/>
        </a:xfrm>
      </p:grpSpPr>
      <p:sp>
        <p:nvSpPr>
          <p:cNvPr id="31" name="Rechteck"/>
          <p:cNvSpPr/>
          <p:nvPr/>
        </p:nvSpPr>
        <p:spPr>
          <a:xfrm>
            <a:off x="634999" y="635000"/>
            <a:ext cx="5872744" cy="8686800"/>
          </a:xfrm>
          <a:prstGeom prst="rect">
            <a:avLst/>
          </a:prstGeom>
          <a:solidFill>
            <a:srgbClr val="D3B9BD"/>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32" name="Folientitel"/>
          <p:cNvSpPr txBox="1"/>
          <p:nvPr>
            <p:ph type="title" hasCustomPrompt="1"/>
          </p:nvPr>
        </p:nvSpPr>
        <p:spPr>
          <a:xfrm>
            <a:off x="1016000" y="2793298"/>
            <a:ext cx="5105400" cy="3746229"/>
          </a:xfrm>
          <a:prstGeom prst="rect">
            <a:avLst/>
          </a:prstGeom>
        </p:spPr>
        <p:txBody>
          <a:bodyPr anchor="ctr"/>
          <a:lstStyle>
            <a:lvl1pPr>
              <a:defRPr sz="8400"/>
            </a:lvl1pPr>
          </a:lstStyle>
          <a:p>
            <a:pPr/>
            <a:r>
              <a:t>Folientitel</a:t>
            </a:r>
          </a:p>
        </p:txBody>
      </p:sp>
      <p:sp>
        <p:nvSpPr>
          <p:cNvPr id="33" name="Farbiges Make-up-Häufchen auf grauem Hintergrund"/>
          <p:cNvSpPr/>
          <p:nvPr>
            <p:ph type="pic" idx="21"/>
          </p:nvPr>
        </p:nvSpPr>
        <p:spPr>
          <a:xfrm>
            <a:off x="6426200" y="419100"/>
            <a:ext cx="5956300" cy="8934450"/>
          </a:xfrm>
          <a:prstGeom prst="rect">
            <a:avLst/>
          </a:prstGeom>
        </p:spPr>
        <p:txBody>
          <a:bodyPr lIns="91439" tIns="45719" rIns="91439" bIns="45719">
            <a:noAutofit/>
          </a:bodyPr>
          <a:lstStyle/>
          <a:p>
            <a:pPr/>
          </a:p>
        </p:txBody>
      </p:sp>
      <p:sp>
        <p:nvSpPr>
          <p:cNvPr id="34" name="Autor:in und Datum"/>
          <p:cNvSpPr txBox="1"/>
          <p:nvPr>
            <p:ph type="body" sz="quarter" idx="22" hasCustomPrompt="1"/>
          </p:nvPr>
        </p:nvSpPr>
        <p:spPr>
          <a:xfrm>
            <a:off x="1016000" y="7631223"/>
            <a:ext cx="5105400" cy="580899"/>
          </a:xfrm>
          <a:prstGeom prst="rect">
            <a:avLst/>
          </a:prstGeom>
        </p:spPr>
        <p:txBody>
          <a:bodyPr anchor="ctr"/>
          <a:lstStyle/>
          <a:p>
            <a:pPr/>
            <a:r>
              <a:t>Autor:in und Datum</a:t>
            </a:r>
          </a:p>
        </p:txBody>
      </p:sp>
      <p:sp>
        <p:nvSpPr>
          <p:cNvPr id="35"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amp; Punkte">
    <p:spTree>
      <p:nvGrpSpPr>
        <p:cNvPr id="1" name=""/>
        <p:cNvGrpSpPr/>
        <p:nvPr/>
      </p:nvGrpSpPr>
      <p:grpSpPr>
        <a:xfrm>
          <a:off x="0" y="0"/>
          <a:ext cx="0" cy="0"/>
          <a:chOff x="0" y="0"/>
          <a:chExt cx="0" cy="0"/>
        </a:xfrm>
      </p:grpSpPr>
      <p:sp>
        <p:nvSpPr>
          <p:cNvPr id="42" name="Rechteck"/>
          <p:cNvSpPr/>
          <p:nvPr/>
        </p:nvSpPr>
        <p:spPr>
          <a:xfrm>
            <a:off x="629841" y="634298"/>
            <a:ext cx="11732419" cy="8485004"/>
          </a:xfrm>
          <a:prstGeom prst="rect">
            <a:avLst/>
          </a:prstGeom>
          <a:solidFill>
            <a:schemeClr val="accent5">
              <a:hueOff val="-246905"/>
              <a:satOff val="-77181"/>
              <a:lumOff val="20457"/>
            </a:schemeClr>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43" name="Folien-Untertitel"/>
          <p:cNvSpPr txBox="1"/>
          <p:nvPr>
            <p:ph type="body" sz="quarter" idx="21" hasCustomPrompt="1"/>
          </p:nvPr>
        </p:nvSpPr>
        <p:spPr>
          <a:xfrm>
            <a:off x="1016000" y="1912916"/>
            <a:ext cx="10972800" cy="580899"/>
          </a:xfrm>
          <a:prstGeom prst="rect">
            <a:avLst/>
          </a:prstGeom>
        </p:spPr>
        <p:txBody>
          <a:bodyPr anchor="ctr"/>
          <a:lstStyle/>
          <a:p>
            <a:pPr/>
            <a:r>
              <a:t>Folien-Untertitel</a:t>
            </a:r>
          </a:p>
        </p:txBody>
      </p:sp>
      <p:sp>
        <p:nvSpPr>
          <p:cNvPr id="44" name="Folientitel"/>
          <p:cNvSpPr txBox="1"/>
          <p:nvPr>
            <p:ph type="title" hasCustomPrompt="1"/>
          </p:nvPr>
        </p:nvSpPr>
        <p:spPr>
          <a:xfrm>
            <a:off x="1016000" y="634298"/>
            <a:ext cx="10972800" cy="1369650"/>
          </a:xfrm>
          <a:prstGeom prst="rect">
            <a:avLst/>
          </a:prstGeom>
        </p:spPr>
        <p:txBody>
          <a:bodyPr/>
          <a:lstStyle>
            <a:lvl1pPr>
              <a:defRPr sz="5800"/>
            </a:lvl1pPr>
          </a:lstStyle>
          <a:p>
            <a:pPr/>
            <a:r>
              <a:t>Folientitel</a:t>
            </a:r>
          </a:p>
        </p:txBody>
      </p:sp>
      <p:sp>
        <p:nvSpPr>
          <p:cNvPr id="45" name="Textebene 1…"/>
          <p:cNvSpPr txBox="1"/>
          <p:nvPr>
            <p:ph type="body" idx="1" hasCustomPrompt="1"/>
          </p:nvPr>
        </p:nvSpPr>
        <p:spPr>
          <a:xfrm>
            <a:off x="1016000" y="2970276"/>
            <a:ext cx="10972800" cy="5764149"/>
          </a:xfrm>
          <a:prstGeom prst="rect">
            <a:avLst/>
          </a:prstGeom>
        </p:spPr>
        <p:txBody>
          <a:bodyPr/>
          <a:lstStyle>
            <a:lvl1pPr marL="279400" indent="-279400" algn="l" defTabSz="1733930">
              <a:spcBef>
                <a:spcPts val="2800"/>
              </a:spcBef>
              <a:buSzPct val="100000"/>
              <a:buChar char="•"/>
              <a:defRPr b="0" sz="2500">
                <a:latin typeface="Proxima Nova Medium"/>
                <a:ea typeface="Proxima Nova Medium"/>
                <a:cs typeface="Proxima Nova Medium"/>
                <a:sym typeface="Proxima Nova Medium"/>
              </a:defRPr>
            </a:lvl1pPr>
            <a:lvl2pPr marL="558800" indent="-279400" algn="l" defTabSz="1733930">
              <a:spcBef>
                <a:spcPts val="2800"/>
              </a:spcBef>
              <a:buSzPct val="100000"/>
              <a:buChar char="•"/>
              <a:defRPr b="0" sz="2500">
                <a:latin typeface="Proxima Nova Medium"/>
                <a:ea typeface="Proxima Nova Medium"/>
                <a:cs typeface="Proxima Nova Medium"/>
                <a:sym typeface="Proxima Nova Medium"/>
              </a:defRPr>
            </a:lvl2pPr>
            <a:lvl3pPr marL="838200" indent="-279400" algn="l" defTabSz="1733930">
              <a:spcBef>
                <a:spcPts val="2800"/>
              </a:spcBef>
              <a:buSzPct val="100000"/>
              <a:buChar char="•"/>
              <a:defRPr b="0" sz="2500">
                <a:latin typeface="Proxima Nova Medium"/>
                <a:ea typeface="Proxima Nova Medium"/>
                <a:cs typeface="Proxima Nova Medium"/>
                <a:sym typeface="Proxima Nova Medium"/>
              </a:defRPr>
            </a:lvl3pPr>
            <a:lvl4pPr marL="1117600" indent="-279400" algn="l" defTabSz="1733930">
              <a:spcBef>
                <a:spcPts val="2800"/>
              </a:spcBef>
              <a:buSzPct val="100000"/>
              <a:buChar char="•"/>
              <a:defRPr b="0" sz="2500">
                <a:latin typeface="Proxima Nova Medium"/>
                <a:ea typeface="Proxima Nova Medium"/>
                <a:cs typeface="Proxima Nova Medium"/>
                <a:sym typeface="Proxima Nova Medium"/>
              </a:defRPr>
            </a:lvl4pPr>
            <a:lvl5pPr marL="1397000" indent="-279400" algn="l" defTabSz="1733930">
              <a:spcBef>
                <a:spcPts val="2800"/>
              </a:spcBef>
              <a:buSzPct val="100000"/>
              <a:buChar char="•"/>
              <a:defRPr b="0" sz="2500">
                <a:latin typeface="Proxima Nova Medium"/>
                <a:ea typeface="Proxima Nova Medium"/>
                <a:cs typeface="Proxima Nova Medium"/>
                <a:sym typeface="Proxima Nova Medium"/>
              </a:defRPr>
            </a:lvl5pPr>
          </a:lstStyle>
          <a:p>
            <a:pPr/>
            <a:r>
              <a:t>Text für Folienpunkt</a:t>
            </a:r>
          </a:p>
          <a:p>
            <a:pPr lvl="1"/>
            <a:r>
              <a:t/>
            </a:r>
          </a:p>
          <a:p>
            <a:pPr lvl="2"/>
            <a:r>
              <a:t/>
            </a:r>
          </a:p>
          <a:p>
            <a:pPr lvl="3"/>
            <a:r>
              <a:t/>
            </a:r>
          </a:p>
          <a:p>
            <a:pPr lvl="4"/>
            <a:r>
              <a:t/>
            </a:r>
          </a:p>
        </p:txBody>
      </p:sp>
      <p:sp>
        <p:nvSpPr>
          <p:cNvPr id="46"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unkte">
    <p:spTree>
      <p:nvGrpSpPr>
        <p:cNvPr id="1" name=""/>
        <p:cNvGrpSpPr/>
        <p:nvPr/>
      </p:nvGrpSpPr>
      <p:grpSpPr>
        <a:xfrm>
          <a:off x="0" y="0"/>
          <a:ext cx="0" cy="0"/>
          <a:chOff x="0" y="0"/>
          <a:chExt cx="0" cy="0"/>
        </a:xfrm>
      </p:grpSpPr>
      <p:sp>
        <p:nvSpPr>
          <p:cNvPr id="53" name="Rechteck"/>
          <p:cNvSpPr/>
          <p:nvPr/>
        </p:nvSpPr>
        <p:spPr>
          <a:xfrm>
            <a:off x="6500576" y="1306765"/>
            <a:ext cx="5872213" cy="7140070"/>
          </a:xfrm>
          <a:prstGeom prst="rect">
            <a:avLst/>
          </a:prstGeom>
          <a:solidFill>
            <a:srgbClr val="D3B9BD"/>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54" name="Rechteck"/>
          <p:cNvSpPr/>
          <p:nvPr/>
        </p:nvSpPr>
        <p:spPr>
          <a:xfrm>
            <a:off x="629841" y="634298"/>
            <a:ext cx="5869757" cy="8485004"/>
          </a:xfrm>
          <a:prstGeom prst="rect">
            <a:avLst/>
          </a:prstGeom>
          <a:solidFill>
            <a:schemeClr val="accent5">
              <a:hueOff val="-246905"/>
              <a:satOff val="-77181"/>
              <a:lumOff val="20457"/>
            </a:schemeClr>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55" name="Textebene 1…"/>
          <p:cNvSpPr txBox="1"/>
          <p:nvPr>
            <p:ph type="body" idx="1" hasCustomPrompt="1"/>
          </p:nvPr>
        </p:nvSpPr>
        <p:spPr>
          <a:xfrm>
            <a:off x="1016000" y="2398514"/>
            <a:ext cx="10972800" cy="5588001"/>
          </a:xfrm>
          <a:prstGeom prst="rect">
            <a:avLst/>
          </a:prstGeom>
        </p:spPr>
        <p:txBody>
          <a:bodyPr numCol="2" spcCol="1236555" anchor="ctr"/>
          <a:lstStyle>
            <a:lvl1pPr marL="279400" indent="-279400" algn="l" defTabSz="1733930">
              <a:spcBef>
                <a:spcPts val="2800"/>
              </a:spcBef>
              <a:buSzPct val="100000"/>
              <a:buChar char="•"/>
              <a:defRPr b="0" sz="2500">
                <a:latin typeface="Proxima Nova Medium"/>
                <a:ea typeface="Proxima Nova Medium"/>
                <a:cs typeface="Proxima Nova Medium"/>
                <a:sym typeface="Proxima Nova Medium"/>
              </a:defRPr>
            </a:lvl1pPr>
            <a:lvl2pPr marL="558800" indent="-279400" algn="l" defTabSz="1733930">
              <a:spcBef>
                <a:spcPts val="2800"/>
              </a:spcBef>
              <a:buSzPct val="100000"/>
              <a:buChar char="•"/>
              <a:defRPr b="0" sz="2500">
                <a:latin typeface="Proxima Nova Medium"/>
                <a:ea typeface="Proxima Nova Medium"/>
                <a:cs typeface="Proxima Nova Medium"/>
                <a:sym typeface="Proxima Nova Medium"/>
              </a:defRPr>
            </a:lvl2pPr>
            <a:lvl3pPr marL="838200" indent="-279400" algn="l" defTabSz="1733930">
              <a:spcBef>
                <a:spcPts val="2800"/>
              </a:spcBef>
              <a:buSzPct val="100000"/>
              <a:buChar char="•"/>
              <a:defRPr b="0" sz="2500">
                <a:latin typeface="Proxima Nova Medium"/>
                <a:ea typeface="Proxima Nova Medium"/>
                <a:cs typeface="Proxima Nova Medium"/>
                <a:sym typeface="Proxima Nova Medium"/>
              </a:defRPr>
            </a:lvl3pPr>
            <a:lvl4pPr marL="1117600" indent="-279400" algn="l" defTabSz="1733930">
              <a:spcBef>
                <a:spcPts val="2800"/>
              </a:spcBef>
              <a:buSzPct val="100000"/>
              <a:buChar char="•"/>
              <a:defRPr b="0" sz="2500">
                <a:latin typeface="Proxima Nova Medium"/>
                <a:ea typeface="Proxima Nova Medium"/>
                <a:cs typeface="Proxima Nova Medium"/>
                <a:sym typeface="Proxima Nova Medium"/>
              </a:defRPr>
            </a:lvl4pPr>
            <a:lvl5pPr marL="1397000" indent="-279400" algn="l" defTabSz="1733930">
              <a:spcBef>
                <a:spcPts val="2800"/>
              </a:spcBef>
              <a:buSzPct val="100000"/>
              <a:buChar char="•"/>
              <a:defRPr b="0" sz="2500">
                <a:latin typeface="Proxima Nova Medium"/>
                <a:ea typeface="Proxima Nova Medium"/>
                <a:cs typeface="Proxima Nova Medium"/>
                <a:sym typeface="Proxima Nova Medium"/>
              </a:defRPr>
            </a:lvl5pPr>
          </a:lstStyle>
          <a:p>
            <a:pPr/>
            <a:r>
              <a:t>Text für Folienpunkt</a:t>
            </a:r>
          </a:p>
          <a:p>
            <a:pPr lvl="1"/>
            <a:r>
              <a:t/>
            </a:r>
          </a:p>
          <a:p>
            <a:pPr lvl="2"/>
            <a:r>
              <a:t/>
            </a:r>
          </a:p>
          <a:p>
            <a:pPr lvl="3"/>
            <a:r>
              <a:t/>
            </a:r>
          </a:p>
          <a:p>
            <a:pPr lvl="4"/>
            <a:r>
              <a:t/>
            </a:r>
          </a:p>
        </p:txBody>
      </p:sp>
      <p:sp>
        <p:nvSpPr>
          <p:cNvPr id="56"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Punkte &amp; Foto">
    <p:spTree>
      <p:nvGrpSpPr>
        <p:cNvPr id="1" name=""/>
        <p:cNvGrpSpPr/>
        <p:nvPr/>
      </p:nvGrpSpPr>
      <p:grpSpPr>
        <a:xfrm>
          <a:off x="0" y="0"/>
          <a:ext cx="0" cy="0"/>
          <a:chOff x="0" y="0"/>
          <a:chExt cx="0" cy="0"/>
        </a:xfrm>
      </p:grpSpPr>
      <p:sp>
        <p:nvSpPr>
          <p:cNvPr id="63" name="Rechteck"/>
          <p:cNvSpPr/>
          <p:nvPr/>
        </p:nvSpPr>
        <p:spPr>
          <a:xfrm>
            <a:off x="634921" y="634298"/>
            <a:ext cx="5865773" cy="8485004"/>
          </a:xfrm>
          <a:prstGeom prst="rect">
            <a:avLst/>
          </a:prstGeom>
          <a:solidFill>
            <a:schemeClr val="accent5">
              <a:hueOff val="-246905"/>
              <a:satOff val="-77181"/>
              <a:lumOff val="20457"/>
            </a:schemeClr>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64" name="Textebene 1…"/>
          <p:cNvSpPr txBox="1"/>
          <p:nvPr>
            <p:ph type="body" sz="quarter" idx="1" hasCustomPrompt="1"/>
          </p:nvPr>
        </p:nvSpPr>
        <p:spPr>
          <a:xfrm>
            <a:off x="1013440" y="3618686"/>
            <a:ext cx="5105401" cy="4826001"/>
          </a:xfrm>
          <a:prstGeom prst="rect">
            <a:avLst/>
          </a:prstGeom>
        </p:spPr>
        <p:txBody>
          <a:bodyPr/>
          <a:lstStyle>
            <a:lvl1pPr marL="279400" indent="-279400" algn="l" defTabSz="1733930">
              <a:spcBef>
                <a:spcPts val="2800"/>
              </a:spcBef>
              <a:buSzPct val="100000"/>
              <a:buChar char="•"/>
              <a:defRPr b="0" sz="2500">
                <a:latin typeface="Proxima Nova Medium"/>
                <a:ea typeface="Proxima Nova Medium"/>
                <a:cs typeface="Proxima Nova Medium"/>
                <a:sym typeface="Proxima Nova Medium"/>
              </a:defRPr>
            </a:lvl1pPr>
            <a:lvl2pPr marL="558800" indent="-279400" algn="l" defTabSz="1733930">
              <a:spcBef>
                <a:spcPts val="2800"/>
              </a:spcBef>
              <a:buSzPct val="100000"/>
              <a:buChar char="•"/>
              <a:defRPr b="0" sz="2500">
                <a:latin typeface="Proxima Nova Medium"/>
                <a:ea typeface="Proxima Nova Medium"/>
                <a:cs typeface="Proxima Nova Medium"/>
                <a:sym typeface="Proxima Nova Medium"/>
              </a:defRPr>
            </a:lvl2pPr>
            <a:lvl3pPr marL="838200" indent="-279400" algn="l" defTabSz="1733930">
              <a:spcBef>
                <a:spcPts val="2800"/>
              </a:spcBef>
              <a:buSzPct val="100000"/>
              <a:buChar char="•"/>
              <a:defRPr b="0" sz="2500">
                <a:latin typeface="Proxima Nova Medium"/>
                <a:ea typeface="Proxima Nova Medium"/>
                <a:cs typeface="Proxima Nova Medium"/>
                <a:sym typeface="Proxima Nova Medium"/>
              </a:defRPr>
            </a:lvl3pPr>
            <a:lvl4pPr marL="1117600" indent="-279400" algn="l" defTabSz="1733930">
              <a:spcBef>
                <a:spcPts val="2800"/>
              </a:spcBef>
              <a:buSzPct val="100000"/>
              <a:buChar char="•"/>
              <a:defRPr b="0" sz="2500">
                <a:latin typeface="Proxima Nova Medium"/>
                <a:ea typeface="Proxima Nova Medium"/>
                <a:cs typeface="Proxima Nova Medium"/>
                <a:sym typeface="Proxima Nova Medium"/>
              </a:defRPr>
            </a:lvl4pPr>
            <a:lvl5pPr marL="1397000" indent="-279400" algn="l" defTabSz="1733930">
              <a:spcBef>
                <a:spcPts val="2800"/>
              </a:spcBef>
              <a:buSzPct val="100000"/>
              <a:buChar char="•"/>
              <a:defRPr b="0" sz="2500">
                <a:latin typeface="Proxima Nova Medium"/>
                <a:ea typeface="Proxima Nova Medium"/>
                <a:cs typeface="Proxima Nova Medium"/>
                <a:sym typeface="Proxima Nova Medium"/>
              </a:defRPr>
            </a:lvl5pPr>
          </a:lstStyle>
          <a:p>
            <a:pPr/>
            <a:r>
              <a:t>Text für Folienpunkt</a:t>
            </a:r>
          </a:p>
          <a:p>
            <a:pPr lvl="1"/>
            <a:r>
              <a:t/>
            </a:r>
          </a:p>
          <a:p>
            <a:pPr lvl="2"/>
            <a:r>
              <a:t/>
            </a:r>
          </a:p>
          <a:p>
            <a:pPr lvl="3"/>
            <a:r>
              <a:t/>
            </a:r>
          </a:p>
          <a:p>
            <a:pPr lvl="4"/>
            <a:r>
              <a:t/>
            </a:r>
          </a:p>
        </p:txBody>
      </p:sp>
      <p:sp>
        <p:nvSpPr>
          <p:cNvPr id="65" name="Folien-Untertitel"/>
          <p:cNvSpPr txBox="1"/>
          <p:nvPr>
            <p:ph type="body" sz="quarter" idx="21" hasCustomPrompt="1"/>
          </p:nvPr>
        </p:nvSpPr>
        <p:spPr>
          <a:xfrm>
            <a:off x="1013440" y="2733336"/>
            <a:ext cx="5105401" cy="580899"/>
          </a:xfrm>
          <a:prstGeom prst="rect">
            <a:avLst/>
          </a:prstGeom>
        </p:spPr>
        <p:txBody>
          <a:bodyPr anchor="ctr"/>
          <a:lstStyle/>
          <a:p>
            <a:pPr/>
            <a:r>
              <a:t>Folien-Untertitel</a:t>
            </a:r>
          </a:p>
        </p:txBody>
      </p:sp>
      <p:sp>
        <p:nvSpPr>
          <p:cNvPr id="66" name="Folientitel"/>
          <p:cNvSpPr txBox="1"/>
          <p:nvPr>
            <p:ph type="title" hasCustomPrompt="1"/>
          </p:nvPr>
        </p:nvSpPr>
        <p:spPr>
          <a:xfrm>
            <a:off x="1014989" y="634298"/>
            <a:ext cx="5105637" cy="2285062"/>
          </a:xfrm>
          <a:prstGeom prst="rect">
            <a:avLst/>
          </a:prstGeom>
        </p:spPr>
        <p:txBody>
          <a:bodyPr/>
          <a:lstStyle>
            <a:lvl1pPr>
              <a:defRPr sz="5800"/>
            </a:lvl1pPr>
          </a:lstStyle>
          <a:p>
            <a:pPr/>
            <a:r>
              <a:t>Folientitel</a:t>
            </a:r>
          </a:p>
        </p:txBody>
      </p:sp>
      <p:sp>
        <p:nvSpPr>
          <p:cNvPr id="67" name="Verschiedene Make-up-Produkte auf einem rosafarbenem Hintergrund"/>
          <p:cNvSpPr/>
          <p:nvPr>
            <p:ph type="pic" idx="22"/>
          </p:nvPr>
        </p:nvSpPr>
        <p:spPr>
          <a:xfrm>
            <a:off x="5845404" y="873401"/>
            <a:ext cx="7146696" cy="8736814"/>
          </a:xfrm>
          <a:prstGeom prst="rect">
            <a:avLst/>
          </a:prstGeom>
        </p:spPr>
        <p:txBody>
          <a:bodyPr lIns="91439" tIns="45719" rIns="91439" bIns="45719">
            <a:noAutofit/>
          </a:bodyPr>
          <a:lstStyle/>
          <a:p>
            <a:pPr/>
          </a:p>
        </p:txBody>
      </p:sp>
      <p:sp>
        <p:nvSpPr>
          <p:cNvPr id="68"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Punkte &amp; Livevideo – klein">
    <p:spTree>
      <p:nvGrpSpPr>
        <p:cNvPr id="1" name=""/>
        <p:cNvGrpSpPr/>
        <p:nvPr/>
      </p:nvGrpSpPr>
      <p:grpSpPr>
        <a:xfrm>
          <a:off x="0" y="0"/>
          <a:ext cx="0" cy="0"/>
          <a:chOff x="0" y="0"/>
          <a:chExt cx="0" cy="0"/>
        </a:xfrm>
      </p:grpSpPr>
      <p:sp>
        <p:nvSpPr>
          <p:cNvPr id="75" name="Rechteck"/>
          <p:cNvSpPr/>
          <p:nvPr/>
        </p:nvSpPr>
        <p:spPr>
          <a:xfrm>
            <a:off x="634921" y="634298"/>
            <a:ext cx="5865773" cy="8485004"/>
          </a:xfrm>
          <a:prstGeom prst="rect">
            <a:avLst/>
          </a:prstGeom>
          <a:solidFill>
            <a:schemeClr val="accent5">
              <a:hueOff val="-246905"/>
              <a:satOff val="-77181"/>
              <a:lumOff val="20457"/>
            </a:schemeClr>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76" name="Textebene 1…"/>
          <p:cNvSpPr txBox="1"/>
          <p:nvPr>
            <p:ph type="body" sz="quarter" idx="1" hasCustomPrompt="1"/>
          </p:nvPr>
        </p:nvSpPr>
        <p:spPr>
          <a:xfrm>
            <a:off x="1013440" y="3618686"/>
            <a:ext cx="5105401" cy="4826001"/>
          </a:xfrm>
          <a:prstGeom prst="rect">
            <a:avLst/>
          </a:prstGeom>
        </p:spPr>
        <p:txBody>
          <a:bodyPr/>
          <a:lstStyle>
            <a:lvl1pPr marL="279400" indent="-279400" algn="l" defTabSz="1733930">
              <a:spcBef>
                <a:spcPts val="2800"/>
              </a:spcBef>
              <a:buSzPct val="100000"/>
              <a:buChar char="•"/>
              <a:defRPr b="0" sz="2500">
                <a:latin typeface="Proxima Nova Medium"/>
                <a:ea typeface="Proxima Nova Medium"/>
                <a:cs typeface="Proxima Nova Medium"/>
                <a:sym typeface="Proxima Nova Medium"/>
              </a:defRPr>
            </a:lvl1pPr>
            <a:lvl2pPr marL="558800" indent="-279400" algn="l" defTabSz="1733930">
              <a:spcBef>
                <a:spcPts val="2800"/>
              </a:spcBef>
              <a:buSzPct val="100000"/>
              <a:buChar char="•"/>
              <a:defRPr b="0" sz="2500">
                <a:latin typeface="Proxima Nova Medium"/>
                <a:ea typeface="Proxima Nova Medium"/>
                <a:cs typeface="Proxima Nova Medium"/>
                <a:sym typeface="Proxima Nova Medium"/>
              </a:defRPr>
            </a:lvl2pPr>
            <a:lvl3pPr marL="838200" indent="-279400" algn="l" defTabSz="1733930">
              <a:spcBef>
                <a:spcPts val="2800"/>
              </a:spcBef>
              <a:buSzPct val="100000"/>
              <a:buChar char="•"/>
              <a:defRPr b="0" sz="2500">
                <a:latin typeface="Proxima Nova Medium"/>
                <a:ea typeface="Proxima Nova Medium"/>
                <a:cs typeface="Proxima Nova Medium"/>
                <a:sym typeface="Proxima Nova Medium"/>
              </a:defRPr>
            </a:lvl3pPr>
            <a:lvl4pPr marL="1117600" indent="-279400" algn="l" defTabSz="1733930">
              <a:spcBef>
                <a:spcPts val="2800"/>
              </a:spcBef>
              <a:buSzPct val="100000"/>
              <a:buChar char="•"/>
              <a:defRPr b="0" sz="2500">
                <a:latin typeface="Proxima Nova Medium"/>
                <a:ea typeface="Proxima Nova Medium"/>
                <a:cs typeface="Proxima Nova Medium"/>
                <a:sym typeface="Proxima Nova Medium"/>
              </a:defRPr>
            </a:lvl4pPr>
            <a:lvl5pPr marL="1397000" indent="-279400" algn="l" defTabSz="1733930">
              <a:spcBef>
                <a:spcPts val="2800"/>
              </a:spcBef>
              <a:buSzPct val="100000"/>
              <a:buChar char="•"/>
              <a:defRPr b="0" sz="2500">
                <a:latin typeface="Proxima Nova Medium"/>
                <a:ea typeface="Proxima Nova Medium"/>
                <a:cs typeface="Proxima Nova Medium"/>
                <a:sym typeface="Proxima Nova Medium"/>
              </a:defRPr>
            </a:lvl5pPr>
          </a:lstStyle>
          <a:p>
            <a:pPr/>
            <a:r>
              <a:t>Text für Folienpunkt</a:t>
            </a:r>
          </a:p>
          <a:p>
            <a:pPr lvl="1"/>
            <a:r>
              <a:t/>
            </a:r>
          </a:p>
          <a:p>
            <a:pPr lvl="2"/>
            <a:r>
              <a:t/>
            </a:r>
          </a:p>
          <a:p>
            <a:pPr lvl="3"/>
            <a:r>
              <a:t/>
            </a:r>
          </a:p>
          <a:p>
            <a:pPr lvl="4"/>
            <a:r>
              <a:t/>
            </a:r>
          </a:p>
        </p:txBody>
      </p:sp>
      <p:sp>
        <p:nvSpPr>
          <p:cNvPr id="77" name="Folien-Untertitel"/>
          <p:cNvSpPr txBox="1"/>
          <p:nvPr>
            <p:ph type="body" sz="quarter" idx="21" hasCustomPrompt="1"/>
          </p:nvPr>
        </p:nvSpPr>
        <p:spPr>
          <a:xfrm>
            <a:off x="1013440" y="2733336"/>
            <a:ext cx="5105401" cy="580899"/>
          </a:xfrm>
          <a:prstGeom prst="rect">
            <a:avLst/>
          </a:prstGeom>
        </p:spPr>
        <p:txBody>
          <a:bodyPr anchor="ctr"/>
          <a:lstStyle/>
          <a:p>
            <a:pPr/>
            <a:r>
              <a:t>Folien-Untertitel</a:t>
            </a:r>
          </a:p>
        </p:txBody>
      </p:sp>
      <p:sp>
        <p:nvSpPr>
          <p:cNvPr id="78" name="Folientitel"/>
          <p:cNvSpPr txBox="1"/>
          <p:nvPr>
            <p:ph type="title" hasCustomPrompt="1"/>
          </p:nvPr>
        </p:nvSpPr>
        <p:spPr>
          <a:xfrm>
            <a:off x="1014989" y="634298"/>
            <a:ext cx="5105637" cy="2285062"/>
          </a:xfrm>
          <a:prstGeom prst="rect">
            <a:avLst/>
          </a:prstGeom>
        </p:spPr>
        <p:txBody>
          <a:bodyPr/>
          <a:lstStyle>
            <a:lvl1pPr>
              <a:defRPr sz="5800"/>
            </a:lvl1pPr>
          </a:lstStyle>
          <a:p>
            <a:pPr/>
            <a:r>
              <a:t>Folientitel</a:t>
            </a:r>
          </a:p>
        </p:txBody>
      </p:sp>
      <p:sp>
        <p:nvSpPr>
          <p:cNvPr id="79"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Punkte &amp; Livevideo – groß">
    <p:spTree>
      <p:nvGrpSpPr>
        <p:cNvPr id="1" name=""/>
        <p:cNvGrpSpPr/>
        <p:nvPr/>
      </p:nvGrpSpPr>
      <p:grpSpPr>
        <a:xfrm>
          <a:off x="0" y="0"/>
          <a:ext cx="0" cy="0"/>
          <a:chOff x="0" y="0"/>
          <a:chExt cx="0" cy="0"/>
        </a:xfrm>
      </p:grpSpPr>
      <p:sp>
        <p:nvSpPr>
          <p:cNvPr id="86" name="Rechteck"/>
          <p:cNvSpPr/>
          <p:nvPr/>
        </p:nvSpPr>
        <p:spPr>
          <a:xfrm>
            <a:off x="634921" y="634298"/>
            <a:ext cx="5865773" cy="8485004"/>
          </a:xfrm>
          <a:prstGeom prst="rect">
            <a:avLst/>
          </a:prstGeom>
          <a:solidFill>
            <a:schemeClr val="accent5">
              <a:hueOff val="-246905"/>
              <a:satOff val="-77181"/>
              <a:lumOff val="20457"/>
            </a:schemeClr>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87" name="Textebene 1…"/>
          <p:cNvSpPr txBox="1"/>
          <p:nvPr>
            <p:ph type="body" sz="quarter" idx="1" hasCustomPrompt="1"/>
          </p:nvPr>
        </p:nvSpPr>
        <p:spPr>
          <a:xfrm>
            <a:off x="1013440" y="3618686"/>
            <a:ext cx="5105401" cy="4826001"/>
          </a:xfrm>
          <a:prstGeom prst="rect">
            <a:avLst/>
          </a:prstGeom>
        </p:spPr>
        <p:txBody>
          <a:bodyPr/>
          <a:lstStyle>
            <a:lvl1pPr marL="279400" indent="-279400" algn="l" defTabSz="1733930">
              <a:spcBef>
                <a:spcPts val="2800"/>
              </a:spcBef>
              <a:buSzPct val="100000"/>
              <a:buChar char="•"/>
              <a:defRPr b="0" sz="2500">
                <a:latin typeface="Proxima Nova Medium"/>
                <a:ea typeface="Proxima Nova Medium"/>
                <a:cs typeface="Proxima Nova Medium"/>
                <a:sym typeface="Proxima Nova Medium"/>
              </a:defRPr>
            </a:lvl1pPr>
            <a:lvl2pPr marL="558800" indent="-279400" algn="l" defTabSz="1733930">
              <a:spcBef>
                <a:spcPts val="2800"/>
              </a:spcBef>
              <a:buSzPct val="100000"/>
              <a:buChar char="•"/>
              <a:defRPr b="0" sz="2500">
                <a:latin typeface="Proxima Nova Medium"/>
                <a:ea typeface="Proxima Nova Medium"/>
                <a:cs typeface="Proxima Nova Medium"/>
                <a:sym typeface="Proxima Nova Medium"/>
              </a:defRPr>
            </a:lvl2pPr>
            <a:lvl3pPr marL="838200" indent="-279400" algn="l" defTabSz="1733930">
              <a:spcBef>
                <a:spcPts val="2800"/>
              </a:spcBef>
              <a:buSzPct val="100000"/>
              <a:buChar char="•"/>
              <a:defRPr b="0" sz="2500">
                <a:latin typeface="Proxima Nova Medium"/>
                <a:ea typeface="Proxima Nova Medium"/>
                <a:cs typeface="Proxima Nova Medium"/>
                <a:sym typeface="Proxima Nova Medium"/>
              </a:defRPr>
            </a:lvl3pPr>
            <a:lvl4pPr marL="1117600" indent="-279400" algn="l" defTabSz="1733930">
              <a:spcBef>
                <a:spcPts val="2800"/>
              </a:spcBef>
              <a:buSzPct val="100000"/>
              <a:buChar char="•"/>
              <a:defRPr b="0" sz="2500">
                <a:latin typeface="Proxima Nova Medium"/>
                <a:ea typeface="Proxima Nova Medium"/>
                <a:cs typeface="Proxima Nova Medium"/>
                <a:sym typeface="Proxima Nova Medium"/>
              </a:defRPr>
            </a:lvl4pPr>
            <a:lvl5pPr marL="1397000" indent="-279400" algn="l" defTabSz="1733930">
              <a:spcBef>
                <a:spcPts val="2800"/>
              </a:spcBef>
              <a:buSzPct val="100000"/>
              <a:buChar char="•"/>
              <a:defRPr b="0" sz="2500">
                <a:latin typeface="Proxima Nova Medium"/>
                <a:ea typeface="Proxima Nova Medium"/>
                <a:cs typeface="Proxima Nova Medium"/>
                <a:sym typeface="Proxima Nova Medium"/>
              </a:defRPr>
            </a:lvl5pPr>
          </a:lstStyle>
          <a:p>
            <a:pPr/>
            <a:r>
              <a:t>Text für Folienpunkt</a:t>
            </a:r>
          </a:p>
          <a:p>
            <a:pPr lvl="1"/>
            <a:r>
              <a:t/>
            </a:r>
          </a:p>
          <a:p>
            <a:pPr lvl="2"/>
            <a:r>
              <a:t/>
            </a:r>
          </a:p>
          <a:p>
            <a:pPr lvl="3"/>
            <a:r>
              <a:t/>
            </a:r>
          </a:p>
          <a:p>
            <a:pPr lvl="4"/>
            <a:r>
              <a:t/>
            </a:r>
          </a:p>
        </p:txBody>
      </p:sp>
      <p:sp>
        <p:nvSpPr>
          <p:cNvPr id="88" name="Folien-Untertitel"/>
          <p:cNvSpPr txBox="1"/>
          <p:nvPr>
            <p:ph type="body" sz="quarter" idx="21" hasCustomPrompt="1"/>
          </p:nvPr>
        </p:nvSpPr>
        <p:spPr>
          <a:xfrm>
            <a:off x="1013440" y="2733336"/>
            <a:ext cx="5105401" cy="580899"/>
          </a:xfrm>
          <a:prstGeom prst="rect">
            <a:avLst/>
          </a:prstGeom>
        </p:spPr>
        <p:txBody>
          <a:bodyPr anchor="ctr"/>
          <a:lstStyle/>
          <a:p>
            <a:pPr/>
            <a:r>
              <a:t>Folien-Untertitel</a:t>
            </a:r>
          </a:p>
        </p:txBody>
      </p:sp>
      <p:sp>
        <p:nvSpPr>
          <p:cNvPr id="89" name="Folientitel"/>
          <p:cNvSpPr txBox="1"/>
          <p:nvPr>
            <p:ph type="title" hasCustomPrompt="1"/>
          </p:nvPr>
        </p:nvSpPr>
        <p:spPr>
          <a:xfrm>
            <a:off x="1014989" y="634298"/>
            <a:ext cx="5105637" cy="2285062"/>
          </a:xfrm>
          <a:prstGeom prst="rect">
            <a:avLst/>
          </a:prstGeom>
        </p:spPr>
        <p:txBody>
          <a:bodyPr/>
          <a:lstStyle>
            <a:lvl1pPr>
              <a:defRPr sz="5800"/>
            </a:lvl1pPr>
          </a:lstStyle>
          <a:p>
            <a:pPr/>
            <a:r>
              <a:t>Folientitel</a:t>
            </a:r>
          </a:p>
        </p:txBody>
      </p:sp>
      <p:sp>
        <p:nvSpPr>
          <p:cNvPr id="90"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schnitt">
    <p:spTree>
      <p:nvGrpSpPr>
        <p:cNvPr id="1" name=""/>
        <p:cNvGrpSpPr/>
        <p:nvPr/>
      </p:nvGrpSpPr>
      <p:grpSpPr>
        <a:xfrm>
          <a:off x="0" y="0"/>
          <a:ext cx="0" cy="0"/>
          <a:chOff x="0" y="0"/>
          <a:chExt cx="0" cy="0"/>
        </a:xfrm>
      </p:grpSpPr>
      <p:sp>
        <p:nvSpPr>
          <p:cNvPr id="97" name="Rechteck"/>
          <p:cNvSpPr/>
          <p:nvPr/>
        </p:nvSpPr>
        <p:spPr>
          <a:xfrm>
            <a:off x="629841" y="634298"/>
            <a:ext cx="11732419" cy="8485004"/>
          </a:xfrm>
          <a:prstGeom prst="rect">
            <a:avLst/>
          </a:prstGeom>
          <a:solidFill>
            <a:srgbClr val="7CA0B2"/>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98" name="Titel des Abschnitts"/>
          <p:cNvSpPr txBox="1"/>
          <p:nvPr>
            <p:ph type="title" hasCustomPrompt="1"/>
          </p:nvPr>
        </p:nvSpPr>
        <p:spPr>
          <a:xfrm>
            <a:off x="1016000" y="3218508"/>
            <a:ext cx="10972800" cy="3328176"/>
          </a:xfrm>
          <a:prstGeom prst="rect">
            <a:avLst/>
          </a:prstGeom>
        </p:spPr>
        <p:txBody>
          <a:bodyPr anchor="ctr"/>
          <a:lstStyle>
            <a:lvl1pPr>
              <a:lnSpc>
                <a:spcPct val="90000"/>
              </a:lnSpc>
              <a:defRPr sz="8400">
                <a:solidFill>
                  <a:srgbClr val="FFFFFF"/>
                </a:solidFill>
                <a:latin typeface="Canela Regular"/>
                <a:ea typeface="Canela Regular"/>
                <a:cs typeface="Canela Regular"/>
                <a:sym typeface="Canela Regular"/>
              </a:defRPr>
            </a:lvl1pPr>
          </a:lstStyle>
          <a:p>
            <a:pPr/>
            <a:r>
              <a:t>Titel des Abschnitts</a:t>
            </a:r>
          </a:p>
        </p:txBody>
      </p:sp>
      <p:sp>
        <p:nvSpPr>
          <p:cNvPr id="99" name="Foliennummer"/>
          <p:cNvSpPr txBox="1"/>
          <p:nvPr>
            <p:ph type="sldNum" sz="quarter" idx="2"/>
          </p:nvPr>
        </p:nvSpPr>
        <p:spPr>
          <a:xfrm>
            <a:off x="6350000" y="9296400"/>
            <a:ext cx="283388" cy="317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6F7F2"/>
        </a:solidFill>
      </p:bgPr>
    </p:bg>
    <p:spTree>
      <p:nvGrpSpPr>
        <p:cNvPr id="1" name=""/>
        <p:cNvGrpSpPr/>
        <p:nvPr/>
      </p:nvGrpSpPr>
      <p:grpSpPr>
        <a:xfrm>
          <a:off x="0" y="0"/>
          <a:ext cx="0" cy="0"/>
          <a:chOff x="0" y="0"/>
          <a:chExt cx="0" cy="0"/>
        </a:xfrm>
      </p:grpSpPr>
      <p:sp>
        <p:nvSpPr>
          <p:cNvPr id="2" name="Rechteck"/>
          <p:cNvSpPr/>
          <p:nvPr/>
        </p:nvSpPr>
        <p:spPr>
          <a:xfrm>
            <a:off x="636191" y="634298"/>
            <a:ext cx="11732418" cy="8485004"/>
          </a:xfrm>
          <a:prstGeom prst="rect">
            <a:avLst/>
          </a:prstGeom>
          <a:solidFill>
            <a:srgbClr val="D3B9BD"/>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3" name="Titel der Präsentation"/>
          <p:cNvSpPr txBox="1"/>
          <p:nvPr>
            <p:ph type="title" hasCustomPrompt="1"/>
          </p:nvPr>
        </p:nvSpPr>
        <p:spPr>
          <a:xfrm>
            <a:off x="1016000" y="1821064"/>
            <a:ext cx="10972800" cy="38711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Titel der Präsentation</a:t>
            </a:r>
          </a:p>
        </p:txBody>
      </p:sp>
      <p:sp>
        <p:nvSpPr>
          <p:cNvPr id="4" name="Textebene 1…"/>
          <p:cNvSpPr txBox="1"/>
          <p:nvPr>
            <p:ph type="body" idx="1" hasCustomPrompt="1"/>
          </p:nvPr>
        </p:nvSpPr>
        <p:spPr>
          <a:xfrm>
            <a:off x="1016000" y="5974074"/>
            <a:ext cx="10972800" cy="10914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Folien-Untertitel</a:t>
            </a:r>
          </a:p>
          <a:p>
            <a:pPr lvl="1"/>
            <a:r>
              <a:t/>
            </a:r>
          </a:p>
          <a:p>
            <a:pPr lvl="2"/>
            <a:r>
              <a:t/>
            </a:r>
          </a:p>
          <a:p>
            <a:pPr lvl="3"/>
            <a:r>
              <a:t/>
            </a:r>
          </a:p>
          <a:p>
            <a:pPr lvl="4"/>
            <a:r>
              <a:t/>
            </a:r>
          </a:p>
        </p:txBody>
      </p:sp>
      <p:sp>
        <p:nvSpPr>
          <p:cNvPr id="5" name="Foliennummer"/>
          <p:cNvSpPr txBox="1"/>
          <p:nvPr>
            <p:ph type="sldNum" sz="quarter" idx="2"/>
          </p:nvPr>
        </p:nvSpPr>
        <p:spPr>
          <a:xfrm>
            <a:off x="6348006" y="9296400"/>
            <a:ext cx="283388" cy="317501"/>
          </a:xfrm>
          <a:prstGeom prst="rect">
            <a:avLst/>
          </a:prstGeom>
          <a:ln w="12700">
            <a:miter lim="400000"/>
          </a:ln>
        </p:spPr>
        <p:txBody>
          <a:bodyPr wrap="none" lIns="50800" tIns="50800" rIns="50800" bIns="50800" anchor="b">
            <a:spAutoFit/>
          </a:bodyPr>
          <a:lstStyle>
            <a:lvl1pPr algn="ctr" defTabSz="587022">
              <a:lnSpc>
                <a:spcPct val="100000"/>
              </a:lnSpc>
              <a:spcBef>
                <a:spcPts val="0"/>
              </a:spcBef>
              <a:defRPr sz="1400">
                <a:solidFill>
                  <a:srgbClr val="5E5E5E"/>
                </a:solidFill>
                <a:latin typeface="Proxima Nova"/>
                <a:ea typeface="Proxima Nova"/>
                <a:cs typeface="Proxima Nova"/>
                <a:sym typeface="Proxima Nova"/>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587022" rtl="0" latinLnBrk="0">
        <a:lnSpc>
          <a:spcPct val="70000"/>
        </a:lnSpc>
        <a:spcBef>
          <a:spcPts val="0"/>
        </a:spcBef>
        <a:spcAft>
          <a:spcPts val="0"/>
        </a:spcAft>
        <a:buClrTx/>
        <a:buSzTx/>
        <a:buFontTx/>
        <a:buNone/>
        <a:tabLst/>
        <a:defRPr b="0" baseline="0" cap="none" i="0" spc="0" strike="noStrike" sz="10200" u="none">
          <a:solidFill>
            <a:srgbClr val="000000"/>
          </a:solidFill>
          <a:uFillTx/>
          <a:latin typeface="+mn-lt"/>
          <a:ea typeface="+mn-ea"/>
          <a:cs typeface="+mn-cs"/>
          <a:sym typeface="Canela Bold"/>
        </a:defRPr>
      </a:lvl1pPr>
      <a:lvl2pPr marL="0" marR="0" indent="457200" algn="ctr" defTabSz="587022" rtl="0" latinLnBrk="0">
        <a:lnSpc>
          <a:spcPct val="70000"/>
        </a:lnSpc>
        <a:spcBef>
          <a:spcPts val="0"/>
        </a:spcBef>
        <a:spcAft>
          <a:spcPts val="0"/>
        </a:spcAft>
        <a:buClrTx/>
        <a:buSzTx/>
        <a:buFontTx/>
        <a:buNone/>
        <a:tabLst/>
        <a:defRPr b="0" baseline="0" cap="none" i="0" spc="0" strike="noStrike" sz="10200" u="none">
          <a:solidFill>
            <a:srgbClr val="000000"/>
          </a:solidFill>
          <a:uFillTx/>
          <a:latin typeface="+mn-lt"/>
          <a:ea typeface="+mn-ea"/>
          <a:cs typeface="+mn-cs"/>
          <a:sym typeface="Canela Bold"/>
        </a:defRPr>
      </a:lvl2pPr>
      <a:lvl3pPr marL="0" marR="0" indent="914400" algn="ctr" defTabSz="587022" rtl="0" latinLnBrk="0">
        <a:lnSpc>
          <a:spcPct val="70000"/>
        </a:lnSpc>
        <a:spcBef>
          <a:spcPts val="0"/>
        </a:spcBef>
        <a:spcAft>
          <a:spcPts val="0"/>
        </a:spcAft>
        <a:buClrTx/>
        <a:buSzTx/>
        <a:buFontTx/>
        <a:buNone/>
        <a:tabLst/>
        <a:defRPr b="0" baseline="0" cap="none" i="0" spc="0" strike="noStrike" sz="10200" u="none">
          <a:solidFill>
            <a:srgbClr val="000000"/>
          </a:solidFill>
          <a:uFillTx/>
          <a:latin typeface="+mn-lt"/>
          <a:ea typeface="+mn-ea"/>
          <a:cs typeface="+mn-cs"/>
          <a:sym typeface="Canela Bold"/>
        </a:defRPr>
      </a:lvl3pPr>
      <a:lvl4pPr marL="0" marR="0" indent="1371600" algn="ctr" defTabSz="587022" rtl="0" latinLnBrk="0">
        <a:lnSpc>
          <a:spcPct val="70000"/>
        </a:lnSpc>
        <a:spcBef>
          <a:spcPts val="0"/>
        </a:spcBef>
        <a:spcAft>
          <a:spcPts val="0"/>
        </a:spcAft>
        <a:buClrTx/>
        <a:buSzTx/>
        <a:buFontTx/>
        <a:buNone/>
        <a:tabLst/>
        <a:defRPr b="0" baseline="0" cap="none" i="0" spc="0" strike="noStrike" sz="10200" u="none">
          <a:solidFill>
            <a:srgbClr val="000000"/>
          </a:solidFill>
          <a:uFillTx/>
          <a:latin typeface="+mn-lt"/>
          <a:ea typeface="+mn-ea"/>
          <a:cs typeface="+mn-cs"/>
          <a:sym typeface="Canela Bold"/>
        </a:defRPr>
      </a:lvl4pPr>
      <a:lvl5pPr marL="0" marR="0" indent="1828800" algn="ctr" defTabSz="587022" rtl="0" latinLnBrk="0">
        <a:lnSpc>
          <a:spcPct val="70000"/>
        </a:lnSpc>
        <a:spcBef>
          <a:spcPts val="0"/>
        </a:spcBef>
        <a:spcAft>
          <a:spcPts val="0"/>
        </a:spcAft>
        <a:buClrTx/>
        <a:buSzTx/>
        <a:buFontTx/>
        <a:buNone/>
        <a:tabLst/>
        <a:defRPr b="0" baseline="0" cap="none" i="0" spc="0" strike="noStrike" sz="10200" u="none">
          <a:solidFill>
            <a:srgbClr val="000000"/>
          </a:solidFill>
          <a:uFillTx/>
          <a:latin typeface="+mn-lt"/>
          <a:ea typeface="+mn-ea"/>
          <a:cs typeface="+mn-cs"/>
          <a:sym typeface="Canela Bold"/>
        </a:defRPr>
      </a:lvl5pPr>
      <a:lvl6pPr marL="0" marR="0" indent="2286000" algn="ctr" defTabSz="587022" rtl="0" latinLnBrk="0">
        <a:lnSpc>
          <a:spcPct val="70000"/>
        </a:lnSpc>
        <a:spcBef>
          <a:spcPts val="0"/>
        </a:spcBef>
        <a:spcAft>
          <a:spcPts val="0"/>
        </a:spcAft>
        <a:buClrTx/>
        <a:buSzTx/>
        <a:buFontTx/>
        <a:buNone/>
        <a:tabLst/>
        <a:defRPr b="0" baseline="0" cap="none" i="0" spc="0" strike="noStrike" sz="10200" u="none">
          <a:solidFill>
            <a:srgbClr val="000000"/>
          </a:solidFill>
          <a:uFillTx/>
          <a:latin typeface="+mn-lt"/>
          <a:ea typeface="+mn-ea"/>
          <a:cs typeface="+mn-cs"/>
          <a:sym typeface="Canela Bold"/>
        </a:defRPr>
      </a:lvl6pPr>
      <a:lvl7pPr marL="0" marR="0" indent="2743200" algn="ctr" defTabSz="587022" rtl="0" latinLnBrk="0">
        <a:lnSpc>
          <a:spcPct val="70000"/>
        </a:lnSpc>
        <a:spcBef>
          <a:spcPts val="0"/>
        </a:spcBef>
        <a:spcAft>
          <a:spcPts val="0"/>
        </a:spcAft>
        <a:buClrTx/>
        <a:buSzTx/>
        <a:buFontTx/>
        <a:buNone/>
        <a:tabLst/>
        <a:defRPr b="0" baseline="0" cap="none" i="0" spc="0" strike="noStrike" sz="10200" u="none">
          <a:solidFill>
            <a:srgbClr val="000000"/>
          </a:solidFill>
          <a:uFillTx/>
          <a:latin typeface="+mn-lt"/>
          <a:ea typeface="+mn-ea"/>
          <a:cs typeface="+mn-cs"/>
          <a:sym typeface="Canela Bold"/>
        </a:defRPr>
      </a:lvl7pPr>
      <a:lvl8pPr marL="0" marR="0" indent="3200400" algn="ctr" defTabSz="587022" rtl="0" latinLnBrk="0">
        <a:lnSpc>
          <a:spcPct val="70000"/>
        </a:lnSpc>
        <a:spcBef>
          <a:spcPts val="0"/>
        </a:spcBef>
        <a:spcAft>
          <a:spcPts val="0"/>
        </a:spcAft>
        <a:buClrTx/>
        <a:buSzTx/>
        <a:buFontTx/>
        <a:buNone/>
        <a:tabLst/>
        <a:defRPr b="0" baseline="0" cap="none" i="0" spc="0" strike="noStrike" sz="10200" u="none">
          <a:solidFill>
            <a:srgbClr val="000000"/>
          </a:solidFill>
          <a:uFillTx/>
          <a:latin typeface="+mn-lt"/>
          <a:ea typeface="+mn-ea"/>
          <a:cs typeface="+mn-cs"/>
          <a:sym typeface="Canela Bold"/>
        </a:defRPr>
      </a:lvl8pPr>
      <a:lvl9pPr marL="0" marR="0" indent="3657600" algn="ctr" defTabSz="587022" rtl="0" latinLnBrk="0">
        <a:lnSpc>
          <a:spcPct val="70000"/>
        </a:lnSpc>
        <a:spcBef>
          <a:spcPts val="0"/>
        </a:spcBef>
        <a:spcAft>
          <a:spcPts val="0"/>
        </a:spcAft>
        <a:buClrTx/>
        <a:buSzTx/>
        <a:buFontTx/>
        <a:buNone/>
        <a:tabLst/>
        <a:defRPr b="0" baseline="0" cap="none" i="0" spc="0" strike="noStrike" sz="10200" u="none">
          <a:solidFill>
            <a:srgbClr val="000000"/>
          </a:solidFill>
          <a:uFillTx/>
          <a:latin typeface="+mn-lt"/>
          <a:ea typeface="+mn-ea"/>
          <a:cs typeface="+mn-cs"/>
          <a:sym typeface="Canela Bold"/>
        </a:defRPr>
      </a:lvl9pPr>
    </p:titleStyle>
    <p:bodyStyle>
      <a:lvl1pPr marL="0" marR="0" indent="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1pPr>
      <a:lvl2pPr marL="0" marR="0" indent="45720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2pPr>
      <a:lvl3pPr marL="0" marR="0" indent="91440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3pPr>
      <a:lvl4pPr marL="0" marR="0" indent="137160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4pPr>
      <a:lvl5pPr marL="0" marR="0" indent="182880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5pPr>
      <a:lvl6pPr marL="0" marR="0" indent="228600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6pPr>
      <a:lvl7pPr marL="0" marR="0" indent="274320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7pPr>
      <a:lvl8pPr marL="0" marR="0" indent="320040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8pPr>
      <a:lvl9pPr marL="0" marR="0" indent="3657600" algn="ctr" defTabSz="587022" rtl="0" latinLnBrk="0">
        <a:lnSpc>
          <a:spcPct val="90000"/>
        </a:lnSpc>
        <a:spcBef>
          <a:spcPts val="0"/>
        </a:spcBef>
        <a:spcAft>
          <a:spcPts val="0"/>
        </a:spcAft>
        <a:buClrTx/>
        <a:buSzTx/>
        <a:buFontTx/>
        <a:buNone/>
        <a:tabLst/>
        <a:defRPr b="1" baseline="0" cap="none" i="0" spc="0" strike="noStrike" sz="2600" u="none">
          <a:solidFill>
            <a:srgbClr val="000000"/>
          </a:solidFill>
          <a:uFillTx/>
          <a:latin typeface="Proxima Nova"/>
          <a:ea typeface="Proxima Nova"/>
          <a:cs typeface="Proxima Nova"/>
          <a:sym typeface="Proxima Nova"/>
        </a:defRPr>
      </a:lvl9pPr>
    </p:bodyStyle>
    <p:otherStyle>
      <a:lvl1pPr marL="0" marR="0" indent="0" algn="ctr" defTabSz="587022"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Proxima Nova"/>
        </a:defRPr>
      </a:lvl1pPr>
      <a:lvl2pPr marL="0" marR="0" indent="457200" algn="ctr" defTabSz="587022"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Proxima Nova"/>
        </a:defRPr>
      </a:lvl2pPr>
      <a:lvl3pPr marL="0" marR="0" indent="914400" algn="ctr" defTabSz="587022"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Proxima Nova"/>
        </a:defRPr>
      </a:lvl3pPr>
      <a:lvl4pPr marL="0" marR="0" indent="1371600" algn="ctr" defTabSz="587022"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Proxima Nova"/>
        </a:defRPr>
      </a:lvl4pPr>
      <a:lvl5pPr marL="0" marR="0" indent="1828800" algn="ctr" defTabSz="587022"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Proxima Nova"/>
        </a:defRPr>
      </a:lvl5pPr>
      <a:lvl6pPr marL="0" marR="0" indent="2286000" algn="ctr" defTabSz="587022"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Proxima Nova"/>
        </a:defRPr>
      </a:lvl6pPr>
      <a:lvl7pPr marL="0" marR="0" indent="2743200" algn="ctr" defTabSz="587022"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Proxima Nova"/>
        </a:defRPr>
      </a:lvl7pPr>
      <a:lvl8pPr marL="0" marR="0" indent="3200400" algn="ctr" defTabSz="587022"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Proxima Nova"/>
        </a:defRPr>
      </a:lvl8pPr>
      <a:lvl9pPr marL="0" marR="0" indent="3657600" algn="ctr" defTabSz="587022"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Proxima Nov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8F8F8"/>
        </a:solidFill>
      </p:bgPr>
    </p:bg>
    <p:spTree>
      <p:nvGrpSpPr>
        <p:cNvPr id="1" name=""/>
        <p:cNvGrpSpPr/>
        <p:nvPr/>
      </p:nvGrpSpPr>
      <p:grpSpPr>
        <a:xfrm>
          <a:off x="0" y="0"/>
          <a:ext cx="0" cy="0"/>
          <a:chOff x="0" y="0"/>
          <a:chExt cx="0" cy="0"/>
        </a:xfrm>
      </p:grpSpPr>
      <p:pic>
        <p:nvPicPr>
          <p:cNvPr id="183" name="stefano-pollio-ZC0EbdLC8G0-unsplash.jpg" descr="stefano-pollio-ZC0EbdLC8G0-unsplash.jpg"/>
          <p:cNvPicPr>
            <a:picLocks noChangeAspect="1"/>
          </p:cNvPicPr>
          <p:nvPr>
            <p:ph type="pic" idx="21"/>
          </p:nvPr>
        </p:nvPicPr>
        <p:blipFill>
          <a:blip r:embed="rId2">
            <a:extLst/>
          </a:blip>
          <a:srcRect l="0" t="1803" r="0" b="1803"/>
          <a:stretch>
            <a:fillRect/>
          </a:stretch>
        </p:blipFill>
        <p:spPr>
          <a:xfrm>
            <a:off x="-8701" y="348392"/>
            <a:ext cx="13022274" cy="9414373"/>
          </a:xfrm>
          <a:prstGeom prst="rect">
            <a:avLst/>
          </a:prstGeom>
        </p:spPr>
      </p:pic>
      <p:sp>
        <p:nvSpPr>
          <p:cNvPr id="184" name="Mental Health…"/>
          <p:cNvSpPr txBox="1"/>
          <p:nvPr>
            <p:ph type="title"/>
          </p:nvPr>
        </p:nvSpPr>
        <p:spPr>
          <a:xfrm>
            <a:off x="532607" y="614658"/>
            <a:ext cx="6855663" cy="2437762"/>
          </a:xfrm>
          <a:prstGeom prst="rect">
            <a:avLst/>
          </a:prstGeom>
        </p:spPr>
        <p:txBody>
          <a:bodyPr anchor="ctr">
            <a:noAutofit/>
          </a:bodyPr>
          <a:lstStyle/>
          <a:p>
            <a:pPr algn="l">
              <a:lnSpc>
                <a:spcPct val="100000"/>
              </a:lnSpc>
              <a:defRPr sz="7000">
                <a:solidFill>
                  <a:srgbClr val="456E9B"/>
                </a:solidFill>
                <a:latin typeface="Rockwell Bold"/>
                <a:ea typeface="Rockwell Bold"/>
                <a:cs typeface="Rockwell Bold"/>
                <a:sym typeface="Rockwell Bold"/>
              </a:defRPr>
            </a:pPr>
            <a:r>
              <a:t>Mental Health </a:t>
            </a:r>
          </a:p>
          <a:p>
            <a:pPr algn="l">
              <a:lnSpc>
                <a:spcPct val="100000"/>
              </a:lnSpc>
              <a:defRPr sz="4500">
                <a:solidFill>
                  <a:srgbClr val="456E9B"/>
                </a:solidFill>
                <a:latin typeface="Rockwell"/>
                <a:ea typeface="Rockwell"/>
                <a:cs typeface="Rockwell"/>
                <a:sym typeface="Rockwell"/>
              </a:defRPr>
            </a:pPr>
            <a:r>
              <a:t>in Recovery </a:t>
            </a:r>
          </a:p>
          <a:p>
            <a:pPr algn="l">
              <a:lnSpc>
                <a:spcPct val="100000"/>
              </a:lnSpc>
              <a:defRPr sz="4500">
                <a:solidFill>
                  <a:srgbClr val="456E9B"/>
                </a:solidFill>
                <a:latin typeface="Rockwell"/>
                <a:ea typeface="Rockwell"/>
                <a:cs typeface="Rockwell"/>
                <a:sym typeface="Rockwell"/>
              </a:defRPr>
            </a:pPr>
            <a:r>
              <a:t>and Service</a:t>
            </a:r>
          </a:p>
        </p:txBody>
      </p:sp>
      <p:pic>
        <p:nvPicPr>
          <p:cNvPr id="185" name="Bildebene.tiff" descr="Bildebene.tiff"/>
          <p:cNvPicPr>
            <a:picLocks noChangeAspect="1"/>
          </p:cNvPicPr>
          <p:nvPr/>
        </p:nvPicPr>
        <p:blipFill>
          <a:blip r:embed="rId3">
            <a:extLst/>
          </a:blip>
          <a:stretch>
            <a:fillRect/>
          </a:stretch>
        </p:blipFill>
        <p:spPr>
          <a:xfrm>
            <a:off x="10893862" y="496782"/>
            <a:ext cx="1419704" cy="141970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Rechteck"/>
          <p:cNvSpPr/>
          <p:nvPr/>
        </p:nvSpPr>
        <p:spPr>
          <a:xfrm>
            <a:off x="625591" y="635000"/>
            <a:ext cx="5872213" cy="8483600"/>
          </a:xfrm>
          <a:prstGeom prst="rect">
            <a:avLst/>
          </a:prstGeom>
          <a:solidFill>
            <a:srgbClr val="698EBA"/>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224" name="Rechteck"/>
          <p:cNvSpPr/>
          <p:nvPr/>
        </p:nvSpPr>
        <p:spPr>
          <a:xfrm>
            <a:off x="6503807" y="635000"/>
            <a:ext cx="5872213" cy="8483600"/>
          </a:xfrm>
          <a:prstGeom prst="rect">
            <a:avLst/>
          </a:prstGeom>
          <a:solidFill>
            <a:srgbClr val="E4EBF2"/>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225" name="Question 1:…"/>
          <p:cNvSpPr txBox="1"/>
          <p:nvPr/>
        </p:nvSpPr>
        <p:spPr>
          <a:xfrm>
            <a:off x="6856507" y="1115491"/>
            <a:ext cx="5141413" cy="307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2200">
                <a:solidFill>
                  <a:srgbClr val="1E3950"/>
                </a:solidFill>
                <a:latin typeface="Proxima Nova Semibold"/>
                <a:ea typeface="Proxima Nova Semibold"/>
                <a:cs typeface="Proxima Nova Semibold"/>
                <a:sym typeface="Proxima Nova Semibold"/>
              </a:defRPr>
            </a:pPr>
            <a:r>
              <a:t>Question 1:</a:t>
            </a:r>
          </a:p>
          <a:p>
            <a:pPr defTabSz="457200">
              <a:lnSpc>
                <a:spcPct val="100000"/>
              </a:lnSpc>
              <a:spcBef>
                <a:spcPts val="0"/>
              </a:spcBef>
              <a:defRPr sz="2200">
                <a:solidFill>
                  <a:srgbClr val="1E3950"/>
                </a:solidFill>
                <a:latin typeface="Proxima Nova Light"/>
                <a:ea typeface="Proxima Nova Light"/>
                <a:cs typeface="Proxima Nova Light"/>
                <a:sym typeface="Proxima Nova Light"/>
              </a:defRPr>
            </a:pPr>
            <a:r>
              <a:t>What might be the challenges for a member having mental health issues holding a service position?</a:t>
            </a:r>
          </a:p>
          <a:p>
            <a:pPr defTabSz="457200">
              <a:lnSpc>
                <a:spcPct val="100000"/>
              </a:lnSpc>
              <a:spcBef>
                <a:spcPts val="0"/>
              </a:spcBef>
              <a:defRPr sz="2200">
                <a:solidFill>
                  <a:srgbClr val="1E3950"/>
                </a:solidFill>
                <a:latin typeface="Proxima Nova Light"/>
                <a:ea typeface="Proxima Nova Light"/>
                <a:cs typeface="Proxima Nova Light"/>
                <a:sym typeface="Proxima Nova Light"/>
              </a:defRPr>
            </a:pPr>
          </a:p>
          <a:p>
            <a:pPr defTabSz="457200">
              <a:lnSpc>
                <a:spcPct val="100000"/>
              </a:lnSpc>
              <a:spcBef>
                <a:spcPts val="0"/>
              </a:spcBef>
              <a:defRPr sz="2200">
                <a:solidFill>
                  <a:srgbClr val="1E3950"/>
                </a:solidFill>
                <a:latin typeface="Proxima Nova Semibold"/>
                <a:ea typeface="Proxima Nova Semibold"/>
                <a:cs typeface="Proxima Nova Semibold"/>
                <a:sym typeface="Proxima Nova Semibold"/>
              </a:defRPr>
            </a:pPr>
            <a:r>
              <a:t>Question 2:</a:t>
            </a:r>
          </a:p>
          <a:p>
            <a:pPr defTabSz="457200">
              <a:lnSpc>
                <a:spcPct val="100000"/>
              </a:lnSpc>
              <a:spcBef>
                <a:spcPts val="0"/>
              </a:spcBef>
              <a:defRPr sz="2200">
                <a:solidFill>
                  <a:srgbClr val="1E3950"/>
                </a:solidFill>
                <a:latin typeface="Proxima Nova Light"/>
                <a:ea typeface="Proxima Nova Light"/>
                <a:cs typeface="Proxima Nova Light"/>
                <a:sym typeface="Proxima Nova Light"/>
              </a:defRPr>
            </a:pPr>
            <a:r>
              <a:t>How can we help/support members with those challenges as individual member and as a group?</a:t>
            </a:r>
          </a:p>
        </p:txBody>
      </p:sp>
      <p:sp>
        <p:nvSpPr>
          <p:cNvPr id="226" name="„Service is . . . our unique gift - something that no one can take away from us. We give, and we get. Through service, many of us start on the sometimes long road back to becoming productive members of society.“…"/>
          <p:cNvSpPr txBox="1"/>
          <p:nvPr/>
        </p:nvSpPr>
        <p:spPr>
          <a:xfrm>
            <a:off x="1065068" y="5995875"/>
            <a:ext cx="5141413" cy="264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„Service is . . . our unique gift - something that no one can take away from us. We give, and we get. Through service, many of us start on the sometimes long road back to becoming productive members of society.“</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Proxima Nova Light"/>
                <a:ea typeface="Proxima Nova Light"/>
                <a:cs typeface="Proxima Nova Light"/>
                <a:sym typeface="Proxima Nova Light"/>
              </a:defRPr>
            </a:pP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Proxima Nova Light"/>
                <a:ea typeface="Proxima Nova Light"/>
                <a:cs typeface="Proxima Nova Light"/>
                <a:sym typeface="Proxima Nova Light"/>
              </a:defRPr>
            </a:pPr>
            <a:r>
              <a:t>Just for Today, May 1</a:t>
            </a:r>
          </a:p>
        </p:txBody>
      </p:sp>
      <p:sp>
        <p:nvSpPr>
          <p:cNvPr id="227" name="MENTAL HEALTH…"/>
          <p:cNvSpPr txBox="1"/>
          <p:nvPr/>
        </p:nvSpPr>
        <p:spPr>
          <a:xfrm>
            <a:off x="1067214" y="1073396"/>
            <a:ext cx="5090568" cy="1228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pc="159" sz="4000">
                <a:solidFill>
                  <a:srgbClr val="FFFFFF"/>
                </a:solidFill>
                <a:latin typeface="Rockwell"/>
                <a:ea typeface="Rockwell"/>
                <a:cs typeface="Rockwell"/>
                <a:sym typeface="Rockwell"/>
              </a:defRPr>
            </a:pPr>
            <a:r>
              <a:rPr>
                <a:latin typeface="Rockwell Bold"/>
                <a:ea typeface="Rockwell Bold"/>
                <a:cs typeface="Rockwell Bold"/>
                <a:sym typeface="Rockwell Bold"/>
              </a:rPr>
              <a:t>MENTAL HEALTH</a:t>
            </a:r>
            <a:r>
              <a:t> </a:t>
            </a:r>
          </a:p>
          <a:p>
            <a:pPr defTabSz="457200">
              <a:lnSpc>
                <a:spcPct val="100000"/>
              </a:lnSpc>
              <a:spcBef>
                <a:spcPts val="0"/>
              </a:spcBef>
              <a:defRPr sz="3000">
                <a:solidFill>
                  <a:srgbClr val="FFFFFF"/>
                </a:solidFill>
                <a:latin typeface="Rockwell"/>
                <a:ea typeface="Rockwell"/>
                <a:cs typeface="Rockwell"/>
                <a:sym typeface="Rockwell"/>
              </a:defRPr>
            </a:pPr>
            <a:r>
              <a:t>and Service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Nahaufnahme einer Make-up-Palette" descr="Nahaufnahme einer Make-up-Palette"/>
          <p:cNvPicPr>
            <a:picLocks noChangeAspect="1"/>
          </p:cNvPicPr>
          <p:nvPr>
            <p:ph type="pic" idx="21"/>
          </p:nvPr>
        </p:nvPicPr>
        <p:blipFill>
          <a:blip r:embed="rId2">
            <a:extLst/>
          </a:blip>
          <a:srcRect l="207" t="25430" r="3941" b="28408"/>
          <a:stretch>
            <a:fillRect/>
          </a:stretch>
        </p:blipFill>
        <p:spPr>
          <a:xfrm>
            <a:off x="635000" y="635000"/>
            <a:ext cx="5867400" cy="4241800"/>
          </a:xfrm>
          <a:prstGeom prst="rect">
            <a:avLst/>
          </a:prstGeom>
        </p:spPr>
      </p:pic>
      <p:pic>
        <p:nvPicPr>
          <p:cNvPr id="230" name="Nahaufnahme von zerdrücktem Make-up und Make-up-Pinsel" descr="Nahaufnahme von zerdrücktem Make-up und Make-up-Pinsel"/>
          <p:cNvPicPr>
            <a:picLocks noChangeAspect="1"/>
          </p:cNvPicPr>
          <p:nvPr>
            <p:ph type="pic" idx="22"/>
          </p:nvPr>
        </p:nvPicPr>
        <p:blipFill>
          <a:blip r:embed="rId3">
            <a:extLst/>
          </a:blip>
          <a:srcRect l="0" t="25907" r="0" b="25908"/>
          <a:stretch>
            <a:fillRect/>
          </a:stretch>
        </p:blipFill>
        <p:spPr>
          <a:xfrm>
            <a:off x="635000" y="4876773"/>
            <a:ext cx="5867401" cy="4241801"/>
          </a:xfrm>
          <a:prstGeom prst="rect">
            <a:avLst/>
          </a:prstGeom>
        </p:spPr>
      </p:pic>
      <p:pic>
        <p:nvPicPr>
          <p:cNvPr id="231" name="dddd.jpg" descr="dddd.jpg"/>
          <p:cNvPicPr>
            <a:picLocks noChangeAspect="1"/>
          </p:cNvPicPr>
          <p:nvPr>
            <p:ph type="pic" idx="23"/>
          </p:nvPr>
        </p:nvPicPr>
        <p:blipFill>
          <a:blip r:embed="rId4">
            <a:extLst/>
          </a:blip>
          <a:srcRect l="8271" t="0" r="5238" b="0"/>
          <a:stretch>
            <a:fillRect/>
          </a:stretch>
        </p:blipFill>
        <p:spPr>
          <a:xfrm>
            <a:off x="6502291" y="635000"/>
            <a:ext cx="5870669" cy="8483600"/>
          </a:xfrm>
          <a:prstGeom prst="rect">
            <a:avLst/>
          </a:prstGeom>
        </p:spPr>
      </p:pic>
      <p:sp>
        <p:nvSpPr>
          <p:cNvPr id="232" name="Rechteck"/>
          <p:cNvSpPr/>
          <p:nvPr/>
        </p:nvSpPr>
        <p:spPr>
          <a:xfrm>
            <a:off x="638291" y="635000"/>
            <a:ext cx="5872213" cy="8483600"/>
          </a:xfrm>
          <a:prstGeom prst="rect">
            <a:avLst/>
          </a:prstGeom>
          <a:solidFill>
            <a:srgbClr val="698EBA"/>
          </a:solidFill>
          <a:ln w="12700">
            <a:miter lim="400000"/>
          </a:ln>
        </p:spPr>
        <p:txBody>
          <a:bodyPr lIns="0" tIns="0" rIns="0" bIns="0" anchor="ctr"/>
          <a:lstStyle/>
          <a:p>
            <a:pPr algn="ctr" defTabSz="415431">
              <a:lnSpc>
                <a:spcPct val="100000"/>
              </a:lnSpc>
              <a:spcBef>
                <a:spcPts val="0"/>
              </a:spcBef>
              <a:defRPr spc="-39" sz="2000">
                <a:solidFill>
                  <a:srgbClr val="6784A9"/>
                </a:solidFill>
                <a:latin typeface="Canela Deck Bold"/>
                <a:ea typeface="Canela Deck Bold"/>
                <a:cs typeface="Canela Deck Bold"/>
                <a:sym typeface="Canela Deck Bold"/>
              </a:defRPr>
            </a:pPr>
          </a:p>
        </p:txBody>
      </p:sp>
      <p:sp>
        <p:nvSpPr>
          <p:cNvPr id="233" name="MENTAL HEALTH…"/>
          <p:cNvSpPr txBox="1"/>
          <p:nvPr/>
        </p:nvSpPr>
        <p:spPr>
          <a:xfrm>
            <a:off x="1067214" y="1073396"/>
            <a:ext cx="5090568" cy="1228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pc="159" sz="4000">
                <a:solidFill>
                  <a:srgbClr val="FFFFFF"/>
                </a:solidFill>
                <a:latin typeface="Rockwell"/>
                <a:ea typeface="Rockwell"/>
                <a:cs typeface="Rockwell"/>
                <a:sym typeface="Rockwell"/>
              </a:defRPr>
            </a:pPr>
            <a:r>
              <a:rPr>
                <a:latin typeface="Rockwell Bold"/>
                <a:ea typeface="Rockwell Bold"/>
                <a:cs typeface="Rockwell Bold"/>
                <a:sym typeface="Rockwell Bold"/>
              </a:rPr>
              <a:t>MENTAL HEALTH</a:t>
            </a:r>
            <a:r>
              <a:t> </a:t>
            </a:r>
          </a:p>
          <a:p>
            <a:pPr defTabSz="457200">
              <a:lnSpc>
                <a:spcPct val="100000"/>
              </a:lnSpc>
              <a:spcBef>
                <a:spcPts val="0"/>
              </a:spcBef>
              <a:defRPr sz="3000">
                <a:solidFill>
                  <a:srgbClr val="FFFFFF"/>
                </a:solidFill>
                <a:latin typeface="Rockwell"/>
                <a:ea typeface="Rockwell"/>
                <a:cs typeface="Rockwell"/>
                <a:sym typeface="Rockwell"/>
              </a:defRPr>
            </a:pPr>
            <a:r>
              <a:t>and Service</a:t>
            </a:r>
          </a:p>
        </p:txBody>
      </p:sp>
      <p:sp>
        <p:nvSpPr>
          <p:cNvPr id="234" name="Mental illness is real, and can be very serious ……"/>
          <p:cNvSpPr txBox="1"/>
          <p:nvPr/>
        </p:nvSpPr>
        <p:spPr>
          <a:xfrm>
            <a:off x="1067020" y="6076875"/>
            <a:ext cx="4963956" cy="264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Mental illness is real, and can be very serious …</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But it is also essential that we understand that we can feel pretty depressed, anxious, or out of control without having a mental illness.</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Proxima Nova Light"/>
                <a:ea typeface="Proxima Nova Light"/>
                <a:cs typeface="Proxima Nova Light"/>
                <a:sym typeface="Proxima Nova Light"/>
              </a:defRPr>
            </a:pP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Proxima Nova Light"/>
                <a:ea typeface="Proxima Nova Light"/>
                <a:cs typeface="Proxima Nova Light"/>
                <a:sym typeface="Proxima Nova Light"/>
              </a:defRPr>
            </a:pPr>
            <a:r>
              <a:t>Living Clean, p. 60,61</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Rechteck"/>
          <p:cNvSpPr/>
          <p:nvPr/>
        </p:nvSpPr>
        <p:spPr>
          <a:xfrm>
            <a:off x="625591" y="635000"/>
            <a:ext cx="5872213" cy="8483600"/>
          </a:xfrm>
          <a:prstGeom prst="rect">
            <a:avLst/>
          </a:prstGeom>
          <a:solidFill>
            <a:srgbClr val="698EBA"/>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237" name="Rechteck"/>
          <p:cNvSpPr/>
          <p:nvPr/>
        </p:nvSpPr>
        <p:spPr>
          <a:xfrm>
            <a:off x="6503807" y="635000"/>
            <a:ext cx="5872213" cy="8483600"/>
          </a:xfrm>
          <a:prstGeom prst="rect">
            <a:avLst/>
          </a:prstGeom>
          <a:solidFill>
            <a:srgbClr val="E4EBF2"/>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238" name="Question 1:…"/>
          <p:cNvSpPr txBox="1"/>
          <p:nvPr/>
        </p:nvSpPr>
        <p:spPr>
          <a:xfrm>
            <a:off x="6856507" y="1122588"/>
            <a:ext cx="5141413" cy="274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2200">
                <a:solidFill>
                  <a:srgbClr val="1E3950"/>
                </a:solidFill>
                <a:latin typeface="Proxima Nova Semibold"/>
                <a:ea typeface="Proxima Nova Semibold"/>
                <a:cs typeface="Proxima Nova Semibold"/>
                <a:sym typeface="Proxima Nova Semibold"/>
              </a:defRPr>
            </a:pPr>
            <a:r>
              <a:t>Question 1:</a:t>
            </a:r>
          </a:p>
          <a:p>
            <a:pPr defTabSz="457200">
              <a:lnSpc>
                <a:spcPct val="100000"/>
              </a:lnSpc>
              <a:spcBef>
                <a:spcPts val="0"/>
              </a:spcBef>
              <a:defRPr sz="2200">
                <a:solidFill>
                  <a:srgbClr val="24394F"/>
                </a:solidFill>
                <a:latin typeface="Proxima Nova Light"/>
                <a:ea typeface="Proxima Nova Light"/>
                <a:cs typeface="Proxima Nova Light"/>
                <a:sym typeface="Proxima Nova Light"/>
              </a:defRPr>
            </a:pPr>
            <a:r>
              <a:t>What in service is causing you stress and </a:t>
            </a:r>
            <a:r>
              <a:rPr>
                <a:solidFill>
                  <a:srgbClr val="25384E"/>
                </a:solidFill>
              </a:rPr>
              <a:t>discomfort</a:t>
            </a:r>
            <a:r>
              <a:rPr>
                <a:solidFill>
                  <a:srgbClr val="009051"/>
                </a:solidFill>
              </a:rPr>
              <a:t> </a:t>
            </a:r>
            <a:r>
              <a:t>and affects your recovery? </a:t>
            </a:r>
            <a:endParaRPr>
              <a:solidFill>
                <a:srgbClr val="000000"/>
              </a:solidFill>
            </a:endParaRPr>
          </a:p>
          <a:p>
            <a:pPr defTabSz="457200">
              <a:lnSpc>
                <a:spcPct val="100000"/>
              </a:lnSpc>
              <a:spcBef>
                <a:spcPts val="0"/>
              </a:spcBef>
              <a:defRPr sz="2200">
                <a:solidFill>
                  <a:srgbClr val="1E3950"/>
                </a:solidFill>
                <a:latin typeface="Proxima Nova Light"/>
                <a:ea typeface="Proxima Nova Light"/>
                <a:cs typeface="Proxima Nova Light"/>
                <a:sym typeface="Proxima Nova Light"/>
              </a:defRPr>
            </a:pPr>
          </a:p>
          <a:p>
            <a:pPr defTabSz="457200">
              <a:lnSpc>
                <a:spcPct val="100000"/>
              </a:lnSpc>
              <a:spcBef>
                <a:spcPts val="0"/>
              </a:spcBef>
              <a:defRPr sz="2200">
                <a:solidFill>
                  <a:srgbClr val="1E3950"/>
                </a:solidFill>
                <a:latin typeface="Proxima Nova Semibold"/>
                <a:ea typeface="Proxima Nova Semibold"/>
                <a:cs typeface="Proxima Nova Semibold"/>
                <a:sym typeface="Proxima Nova Semibold"/>
              </a:defRPr>
            </a:pPr>
            <a:r>
              <a:t>Question 2:</a:t>
            </a:r>
          </a:p>
          <a:p>
            <a:pPr defTabSz="457200">
              <a:lnSpc>
                <a:spcPct val="100000"/>
              </a:lnSpc>
              <a:spcBef>
                <a:spcPts val="0"/>
              </a:spcBef>
              <a:defRPr sz="2200">
                <a:solidFill>
                  <a:srgbClr val="1E3950"/>
                </a:solidFill>
                <a:latin typeface="Proxima Nova Light"/>
                <a:ea typeface="Proxima Nova Light"/>
                <a:cs typeface="Proxima Nova Light"/>
                <a:sym typeface="Proxima Nova Light"/>
              </a:defRPr>
            </a:pPr>
            <a:r>
              <a:t>How can we avoid getting burn-out by service demands, in order to maintain our mental health?</a:t>
            </a:r>
          </a:p>
        </p:txBody>
      </p:sp>
      <p:sp>
        <p:nvSpPr>
          <p:cNvPr id="239" name="Mental illness is real, and can be very serious ……"/>
          <p:cNvSpPr txBox="1"/>
          <p:nvPr/>
        </p:nvSpPr>
        <p:spPr>
          <a:xfrm>
            <a:off x="1067020" y="6076875"/>
            <a:ext cx="4963956" cy="264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Mental illness is real, and can be very serious …</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But it is also essential that we understand that we can feel pretty depressed, anxious, or out of control without having a mental illness.</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Proxima Nova Light"/>
                <a:ea typeface="Proxima Nova Light"/>
                <a:cs typeface="Proxima Nova Light"/>
                <a:sym typeface="Proxima Nova Light"/>
              </a:defRPr>
            </a:pP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Proxima Nova Light"/>
                <a:ea typeface="Proxima Nova Light"/>
                <a:cs typeface="Proxima Nova Light"/>
                <a:sym typeface="Proxima Nova Light"/>
              </a:defRPr>
            </a:pPr>
            <a:r>
              <a:t>Living Clean, p. 60,61</a:t>
            </a:r>
          </a:p>
        </p:txBody>
      </p:sp>
      <p:sp>
        <p:nvSpPr>
          <p:cNvPr id="240" name="MENTAL HEALTH…"/>
          <p:cNvSpPr txBox="1"/>
          <p:nvPr/>
        </p:nvSpPr>
        <p:spPr>
          <a:xfrm>
            <a:off x="1063962" y="1069847"/>
            <a:ext cx="5090568" cy="1228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pc="159" sz="4000">
                <a:solidFill>
                  <a:srgbClr val="FFFFFF"/>
                </a:solidFill>
                <a:latin typeface="Rockwell"/>
                <a:ea typeface="Rockwell"/>
                <a:cs typeface="Rockwell"/>
                <a:sym typeface="Rockwell"/>
              </a:defRPr>
            </a:pPr>
            <a:r>
              <a:rPr>
                <a:latin typeface="Rockwell Bold"/>
                <a:ea typeface="Rockwell Bold"/>
                <a:cs typeface="Rockwell Bold"/>
                <a:sym typeface="Rockwell Bold"/>
              </a:rPr>
              <a:t>MENTAL HEALTH</a:t>
            </a:r>
            <a:r>
              <a:t> </a:t>
            </a:r>
          </a:p>
          <a:p>
            <a:pPr defTabSz="457200">
              <a:lnSpc>
                <a:spcPct val="100000"/>
              </a:lnSpc>
              <a:spcBef>
                <a:spcPts val="0"/>
              </a:spcBef>
              <a:defRPr sz="3000">
                <a:solidFill>
                  <a:srgbClr val="FFFFFF"/>
                </a:solidFill>
                <a:latin typeface="Rockwell"/>
                <a:ea typeface="Rockwell"/>
                <a:cs typeface="Rockwell"/>
                <a:sym typeface="Rockwell"/>
              </a:defRPr>
            </a:pPr>
            <a:r>
              <a:t>and Service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Rechteck"/>
          <p:cNvSpPr/>
          <p:nvPr/>
        </p:nvSpPr>
        <p:spPr>
          <a:xfrm>
            <a:off x="625591" y="635000"/>
            <a:ext cx="5872213" cy="8483600"/>
          </a:xfrm>
          <a:prstGeom prst="rect">
            <a:avLst/>
          </a:prstGeom>
          <a:solidFill>
            <a:srgbClr val="698EBA"/>
          </a:solidFill>
          <a:ln w="12700">
            <a:miter lim="400000"/>
          </a:ln>
        </p:spPr>
        <p:txBody>
          <a:bodyPr lIns="0" tIns="0" rIns="0" bIns="0" anchor="ctr"/>
          <a:lstStyle/>
          <a:p>
            <a:pPr algn="ctr" defTabSz="415431">
              <a:lnSpc>
                <a:spcPct val="100000"/>
              </a:lnSpc>
              <a:spcBef>
                <a:spcPts val="0"/>
              </a:spcBef>
              <a:defRPr spc="-39" sz="2000">
                <a:solidFill>
                  <a:srgbClr val="6784A9"/>
                </a:solidFill>
                <a:latin typeface="Canela Deck Bold"/>
                <a:ea typeface="Canela Deck Bold"/>
                <a:cs typeface="Canela Deck Bold"/>
                <a:sym typeface="Canela Deck Bold"/>
              </a:defRPr>
            </a:pPr>
          </a:p>
        </p:txBody>
      </p:sp>
      <p:sp>
        <p:nvSpPr>
          <p:cNvPr id="243" name="Rechteck"/>
          <p:cNvSpPr/>
          <p:nvPr/>
        </p:nvSpPr>
        <p:spPr>
          <a:xfrm>
            <a:off x="6503807" y="635000"/>
            <a:ext cx="5872213" cy="8483600"/>
          </a:xfrm>
          <a:prstGeom prst="rect">
            <a:avLst/>
          </a:prstGeom>
          <a:solidFill>
            <a:srgbClr val="E4EBF2"/>
          </a:solidFill>
          <a:ln w="12700">
            <a:miter lim="400000"/>
          </a:ln>
        </p:spPr>
        <p:txBody>
          <a:bodyPr lIns="0" tIns="0" rIns="0" bIns="0" anchor="ctr"/>
          <a:lstStyle/>
          <a:p>
            <a:pPr algn="ctr" defTabSz="415431">
              <a:lnSpc>
                <a:spcPct val="100000"/>
              </a:lnSpc>
              <a:spcBef>
                <a:spcPts val="0"/>
              </a:spcBef>
              <a:defRPr spc="-39" sz="2000">
                <a:solidFill>
                  <a:srgbClr val="6784A9"/>
                </a:solidFill>
                <a:latin typeface="Canela Deck Bold"/>
                <a:ea typeface="Canela Deck Bold"/>
                <a:cs typeface="Canela Deck Bold"/>
                <a:sym typeface="Canela Deck Bold"/>
              </a:defRPr>
            </a:pPr>
          </a:p>
        </p:txBody>
      </p:sp>
      <p:sp>
        <p:nvSpPr>
          <p:cNvPr id="244" name="Choose your table…"/>
          <p:cNvSpPr txBox="1"/>
          <p:nvPr/>
        </p:nvSpPr>
        <p:spPr>
          <a:xfrm>
            <a:off x="6855024" y="1117599"/>
            <a:ext cx="5144379"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5280" indent="-335280" defTabSz="457200">
              <a:lnSpc>
                <a:spcPct val="100000"/>
              </a:lnSpc>
              <a:spcBef>
                <a:spcPts val="0"/>
              </a:spcBef>
              <a:buSzPct val="100000"/>
              <a:buAutoNum type="arabicPeriod" startAt="1"/>
              <a:defRPr sz="2200">
                <a:solidFill>
                  <a:srgbClr val="24394F"/>
                </a:solidFill>
                <a:latin typeface="Proxima Nova Semibold"/>
                <a:ea typeface="Proxima Nova Semibold"/>
                <a:cs typeface="Proxima Nova Semibold"/>
                <a:sym typeface="Proxima Nova Semibold"/>
              </a:defRPr>
            </a:pPr>
            <a:r>
              <a:t>Choose your table</a:t>
            </a:r>
            <a:br/>
          </a:p>
          <a:p>
            <a:pPr marL="335280" indent="-335280" defTabSz="457200">
              <a:lnSpc>
                <a:spcPct val="100000"/>
              </a:lnSpc>
              <a:spcBef>
                <a:spcPts val="0"/>
              </a:spcBef>
              <a:buSzPct val="100000"/>
              <a:buAutoNum type="arabicPeriod" startAt="1"/>
              <a:defRPr sz="2200">
                <a:solidFill>
                  <a:srgbClr val="24394F"/>
                </a:solidFill>
                <a:latin typeface="Proxima Nova Semibold"/>
                <a:ea typeface="Proxima Nova Semibold"/>
                <a:cs typeface="Proxima Nova Semibold"/>
                <a:sym typeface="Proxima Nova Semibold"/>
              </a:defRPr>
            </a:pPr>
            <a:r>
              <a:t>Assign a member to collect notes.</a:t>
            </a:r>
          </a:p>
          <a:p>
            <a:pPr defTabSz="457200">
              <a:lnSpc>
                <a:spcPct val="100000"/>
              </a:lnSpc>
              <a:spcBef>
                <a:spcPts val="0"/>
              </a:spcBef>
              <a:defRPr sz="2200">
                <a:solidFill>
                  <a:srgbClr val="24394F"/>
                </a:solidFill>
                <a:latin typeface="Proxima Nova Semibold"/>
                <a:ea typeface="Proxima Nova Semibold"/>
                <a:cs typeface="Proxima Nova Semibold"/>
                <a:sym typeface="Proxima Nova Semibold"/>
              </a:defRPr>
            </a:pPr>
          </a:p>
          <a:p>
            <a:pPr marL="335280" indent="-335280" defTabSz="457200">
              <a:lnSpc>
                <a:spcPct val="100000"/>
              </a:lnSpc>
              <a:spcBef>
                <a:spcPts val="0"/>
              </a:spcBef>
              <a:buSzPct val="100000"/>
              <a:buAutoNum type="arabicPeriod" startAt="3"/>
              <a:defRPr sz="2200">
                <a:solidFill>
                  <a:srgbClr val="24394F"/>
                </a:solidFill>
                <a:latin typeface="Proxima Nova Semibold"/>
                <a:ea typeface="Proxima Nova Semibold"/>
                <a:cs typeface="Proxima Nova Semibold"/>
                <a:sym typeface="Proxima Nova Semibold"/>
              </a:defRPr>
            </a:pPr>
            <a:r>
              <a:t>Take a moment of silence (2 min.) to gather your thoughts, before you start.</a:t>
            </a:r>
            <a:br/>
          </a:p>
          <a:p>
            <a:pPr marL="335280" indent="-335280" defTabSz="457200">
              <a:lnSpc>
                <a:spcPct val="100000"/>
              </a:lnSpc>
              <a:spcBef>
                <a:spcPts val="0"/>
              </a:spcBef>
              <a:buSzPct val="100000"/>
              <a:buAutoNum type="arabicPeriod" startAt="3"/>
              <a:defRPr sz="2200">
                <a:solidFill>
                  <a:srgbClr val="24394F"/>
                </a:solidFill>
                <a:latin typeface="Proxima Nova Semibold"/>
                <a:ea typeface="Proxima Nova Semibold"/>
                <a:cs typeface="Proxima Nova Semibold"/>
                <a:sym typeface="Proxima Nova Semibold"/>
              </a:defRPr>
            </a:pPr>
            <a:r>
              <a:t>Compile the relevant notes on a flip chart paper.</a:t>
            </a:r>
            <a:br/>
          </a:p>
          <a:p>
            <a:pPr marL="335280" indent="-335280" defTabSz="457200">
              <a:lnSpc>
                <a:spcPct val="100000"/>
              </a:lnSpc>
              <a:spcBef>
                <a:spcPts val="0"/>
              </a:spcBef>
              <a:buSzPct val="100000"/>
              <a:buAutoNum type="arabicPeriod" startAt="3"/>
              <a:defRPr sz="2200">
                <a:solidFill>
                  <a:srgbClr val="24394F"/>
                </a:solidFill>
                <a:latin typeface="Proxima Nova Semibold"/>
                <a:ea typeface="Proxima Nova Semibold"/>
                <a:cs typeface="Proxima Nova Semibold"/>
                <a:sym typeface="Proxima Nova Semibold"/>
              </a:defRPr>
            </a:pPr>
            <a:r>
              <a:t>When you are finish choose someone who present the notes.</a:t>
            </a:r>
          </a:p>
        </p:txBody>
      </p:sp>
      <p:sp>
        <p:nvSpPr>
          <p:cNvPr id="245" name="Try to have as many members as possible share their experience…"/>
          <p:cNvSpPr txBox="1"/>
          <p:nvPr/>
        </p:nvSpPr>
        <p:spPr>
          <a:xfrm>
            <a:off x="1060707" y="6026590"/>
            <a:ext cx="4942053" cy="274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Try to have as many members as possible share their experience</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and ideas in response to the question.</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Facilitator can ask members to clarify or expand on thoughts, but try to allow everyone to share before debating interpretations.</a:t>
            </a:r>
          </a:p>
        </p:txBody>
      </p:sp>
      <p:sp>
        <p:nvSpPr>
          <p:cNvPr id="246" name="SMALL GROUP  DISCUSSION"/>
          <p:cNvSpPr txBox="1"/>
          <p:nvPr/>
        </p:nvSpPr>
        <p:spPr>
          <a:xfrm>
            <a:off x="1067214" y="1036879"/>
            <a:ext cx="4345474"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pc="159" sz="4000">
                <a:solidFill>
                  <a:srgbClr val="FFFFFF"/>
                </a:solidFill>
                <a:latin typeface="Rockwell"/>
                <a:ea typeface="Rockwell"/>
                <a:cs typeface="Rockwell"/>
                <a:sym typeface="Rockwell"/>
              </a:defRPr>
            </a:pPr>
            <a:r>
              <a:rPr>
                <a:latin typeface="Rockwell Bold"/>
                <a:ea typeface="Rockwell Bold"/>
                <a:cs typeface="Rockwell Bold"/>
                <a:sym typeface="Rockwell Bold"/>
              </a:rPr>
              <a:t>SMALL GROUP </a:t>
            </a:r>
            <a:br>
              <a:rPr>
                <a:latin typeface="Rockwell Bold"/>
                <a:ea typeface="Rockwell Bold"/>
                <a:cs typeface="Rockwell Bold"/>
                <a:sym typeface="Rockwell Bold"/>
              </a:rPr>
            </a:br>
            <a:r>
              <a:rPr>
                <a:latin typeface="Rockwell Bold"/>
                <a:ea typeface="Rockwell Bold"/>
                <a:cs typeface="Rockwell Bold"/>
                <a:sym typeface="Rockwell Bold"/>
              </a:rPr>
              <a:t>DISCUSSION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Bildebene.tiff" descr="Bildebene.tiff"/>
          <p:cNvPicPr>
            <a:picLocks noChangeAspect="1"/>
          </p:cNvPicPr>
          <p:nvPr/>
        </p:nvPicPr>
        <p:blipFill>
          <a:blip r:embed="rId2">
            <a:extLst/>
          </a:blip>
          <a:stretch>
            <a:fillRect/>
          </a:stretch>
        </p:blipFill>
        <p:spPr>
          <a:xfrm>
            <a:off x="5246149" y="3620549"/>
            <a:ext cx="2512502" cy="2512502"/>
          </a:xfrm>
          <a:prstGeom prst="rect">
            <a:avLst/>
          </a:prstGeom>
          <a:ln w="12700">
            <a:miter lim="400000"/>
          </a:ln>
        </p:spPr>
      </p:pic>
      <p:sp>
        <p:nvSpPr>
          <p:cNvPr id="249" name="© Copyright 2025 by Narcotics Anonymous European Delegates Meeting…"/>
          <p:cNvSpPr txBox="1"/>
          <p:nvPr/>
        </p:nvSpPr>
        <p:spPr>
          <a:xfrm>
            <a:off x="3136264" y="2004621"/>
            <a:ext cx="6732271" cy="609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100000"/>
              </a:lnSpc>
              <a:defRPr sz="2700">
                <a:solidFill>
                  <a:srgbClr val="456E9B"/>
                </a:solidFill>
              </a:defRPr>
            </a:pPr>
            <a:r>
              <a:t>© Copyright 2025 by Narcotics Anonymous</a:t>
            </a:r>
            <a:br/>
            <a:r>
              <a:t>European Delegates Meeting</a:t>
            </a:r>
          </a:p>
          <a:p>
            <a:pPr algn="ctr">
              <a:lnSpc>
                <a:spcPct val="100000"/>
              </a:lnSpc>
              <a:defRPr>
                <a:solidFill>
                  <a:srgbClr val="456E9B"/>
                </a:solidFill>
              </a:defRPr>
            </a:pPr>
          </a:p>
          <a:p>
            <a:pPr algn="ctr">
              <a:lnSpc>
                <a:spcPct val="100000"/>
              </a:lnSpc>
              <a:defRPr>
                <a:solidFill>
                  <a:srgbClr val="456E9B"/>
                </a:solidFill>
              </a:defRPr>
            </a:pPr>
          </a:p>
          <a:p>
            <a:pPr algn="ctr">
              <a:lnSpc>
                <a:spcPct val="100000"/>
              </a:lnSpc>
              <a:defRPr>
                <a:solidFill>
                  <a:srgbClr val="456E9B"/>
                </a:solidFill>
              </a:defRPr>
            </a:pPr>
          </a:p>
          <a:p>
            <a:pPr algn="ctr">
              <a:lnSpc>
                <a:spcPct val="100000"/>
              </a:lnSpc>
              <a:defRPr>
                <a:solidFill>
                  <a:srgbClr val="456E9B"/>
                </a:solidFill>
              </a:defRPr>
            </a:pPr>
          </a:p>
          <a:p>
            <a:pPr algn="ctr">
              <a:lnSpc>
                <a:spcPct val="100000"/>
              </a:lnSpc>
              <a:defRPr>
                <a:solidFill>
                  <a:srgbClr val="456E9B"/>
                </a:solidFill>
              </a:defRPr>
            </a:pPr>
          </a:p>
          <a:p>
            <a:pPr algn="ctr">
              <a:lnSpc>
                <a:spcPct val="100000"/>
              </a:lnSpc>
              <a:defRPr sz="4000">
                <a:solidFill>
                  <a:srgbClr val="456E9B"/>
                </a:solidFill>
                <a:latin typeface="Rockwell Bold"/>
                <a:ea typeface="Rockwell Bold"/>
                <a:cs typeface="Rockwell Bold"/>
                <a:sym typeface="Rockwell Bold"/>
              </a:defRPr>
            </a:pPr>
            <a:r>
              <a:rPr sz="4800"/>
              <a:t>www.edmna.org</a:t>
            </a:r>
            <a:br>
              <a:rPr sz="4800"/>
            </a:br>
            <a:r>
              <a:rPr sz="2800">
                <a:latin typeface="Proxima Nova Medium"/>
                <a:ea typeface="Proxima Nova Medium"/>
                <a:cs typeface="Proxima Nova Medium"/>
                <a:sym typeface="Proxima Nova Medium"/>
              </a:rPr>
              <a:t>contact@edmna.org</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8F8F8"/>
        </a:solidFill>
      </p:bgPr>
    </p:bg>
    <p:spTree>
      <p:nvGrpSpPr>
        <p:cNvPr id="1" name=""/>
        <p:cNvGrpSpPr/>
        <p:nvPr/>
      </p:nvGrpSpPr>
      <p:grpSpPr>
        <a:xfrm>
          <a:off x="0" y="0"/>
          <a:ext cx="0" cy="0"/>
          <a:chOff x="0" y="0"/>
          <a:chExt cx="0" cy="0"/>
        </a:xfrm>
      </p:grpSpPr>
      <p:pic>
        <p:nvPicPr>
          <p:cNvPr id="187" name="stefano-pollio-ZC0EbdLC8G0-unsplash.jpg" descr="stefano-pollio-ZC0EbdLC8G0-unsplash.jpg"/>
          <p:cNvPicPr>
            <a:picLocks noChangeAspect="1"/>
          </p:cNvPicPr>
          <p:nvPr>
            <p:ph type="pic" idx="21"/>
          </p:nvPr>
        </p:nvPicPr>
        <p:blipFill>
          <a:blip r:embed="rId2">
            <a:extLst/>
          </a:blip>
          <a:srcRect l="0" t="1803" r="0" b="1803"/>
          <a:stretch>
            <a:fillRect/>
          </a:stretch>
        </p:blipFill>
        <p:spPr>
          <a:xfrm>
            <a:off x="-8701" y="348392"/>
            <a:ext cx="13022274" cy="9414373"/>
          </a:xfrm>
          <a:prstGeom prst="rect">
            <a:avLst/>
          </a:prstGeom>
        </p:spPr>
      </p:pic>
      <p:sp>
        <p:nvSpPr>
          <p:cNvPr id="188" name="We make the choice to be a positive force in the lives of the people around us.…"/>
          <p:cNvSpPr txBox="1"/>
          <p:nvPr>
            <p:ph type="title"/>
          </p:nvPr>
        </p:nvSpPr>
        <p:spPr>
          <a:xfrm>
            <a:off x="533202" y="615005"/>
            <a:ext cx="10179479" cy="3871113"/>
          </a:xfrm>
          <a:prstGeom prst="rect">
            <a:avLst/>
          </a:prstGeom>
        </p:spPr>
        <p:txBody>
          <a:bodyPr anchor="t"/>
          <a:lstStyle/>
          <a:p>
            <a:pPr algn="l" defTabSz="457200">
              <a:lnSpc>
                <a:spcPct val="100000"/>
              </a:lnSpc>
              <a:defRPr sz="4600">
                <a:solidFill>
                  <a:srgbClr val="456E9B"/>
                </a:solidFill>
                <a:latin typeface="Rockwell Bold"/>
                <a:ea typeface="Rockwell Bold"/>
                <a:cs typeface="Rockwell Bold"/>
                <a:sym typeface="Rockwell Bold"/>
              </a:defRPr>
            </a:pPr>
            <a:r>
              <a:t>We make the choice to be a positive force in the lives of the people around us.</a:t>
            </a:r>
          </a:p>
          <a:p>
            <a:pPr algn="l" defTabSz="457200">
              <a:lnSpc>
                <a:spcPct val="100000"/>
              </a:lnSpc>
              <a:defRPr sz="1300">
                <a:solidFill>
                  <a:srgbClr val="456E9B"/>
                </a:solidFill>
                <a:latin typeface="Rockwell Bold"/>
                <a:ea typeface="Rockwell Bold"/>
                <a:cs typeface="Rockwell Bold"/>
                <a:sym typeface="Rockwell Bold"/>
              </a:defRPr>
            </a:pPr>
          </a:p>
          <a:p>
            <a:pPr algn="l" defTabSz="457200">
              <a:lnSpc>
                <a:spcPct val="100000"/>
              </a:lnSpc>
              <a:defRPr sz="2400">
                <a:solidFill>
                  <a:srgbClr val="456E9B"/>
                </a:solidFill>
                <a:latin typeface="Proxima Nova Medium"/>
                <a:ea typeface="Proxima Nova Medium"/>
                <a:cs typeface="Proxima Nova Medium"/>
                <a:sym typeface="Proxima Nova Medium"/>
              </a:defRPr>
            </a:pPr>
            <a:r>
              <a:t>In Times of Illness</a:t>
            </a:r>
          </a:p>
          <a:p>
            <a:pPr algn="l" defTabSz="457200">
              <a:lnSpc>
                <a:spcPct val="100000"/>
              </a:lnSpc>
              <a:defRPr sz="2400">
                <a:solidFill>
                  <a:srgbClr val="456E9B"/>
                </a:solidFill>
                <a:latin typeface="Proxima Nova Medium"/>
                <a:ea typeface="Proxima Nova Medium"/>
                <a:cs typeface="Proxima Nova Medium"/>
                <a:sym typeface="Proxima Nova Medium"/>
              </a:defRPr>
            </a:pPr>
            <a:r>
              <a:t>“Supporting Members with Illness”</a:t>
            </a:r>
          </a:p>
        </p:txBody>
      </p:sp>
      <p:pic>
        <p:nvPicPr>
          <p:cNvPr id="189" name="Bildebene.tiff" descr="Bildebene.tiff"/>
          <p:cNvPicPr>
            <a:picLocks noChangeAspect="1"/>
          </p:cNvPicPr>
          <p:nvPr/>
        </p:nvPicPr>
        <p:blipFill>
          <a:blip r:embed="rId3">
            <a:extLst/>
          </a:blip>
          <a:stretch>
            <a:fillRect/>
          </a:stretch>
        </p:blipFill>
        <p:spPr>
          <a:xfrm>
            <a:off x="10893862" y="496782"/>
            <a:ext cx="1419704" cy="141970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444.png" descr="444.png"/>
          <p:cNvPicPr>
            <a:picLocks noChangeAspect="1"/>
          </p:cNvPicPr>
          <p:nvPr/>
        </p:nvPicPr>
        <p:blipFill>
          <a:blip r:embed="rId2">
            <a:extLst/>
          </a:blip>
          <a:stretch>
            <a:fillRect/>
          </a:stretch>
        </p:blipFill>
        <p:spPr>
          <a:xfrm>
            <a:off x="592745" y="0"/>
            <a:ext cx="4159906" cy="9753601"/>
          </a:xfrm>
          <a:prstGeom prst="rect">
            <a:avLst/>
          </a:prstGeom>
          <a:ln w="12700">
            <a:solidFill>
              <a:srgbClr val="D5D5D5"/>
            </a:solidFill>
            <a:miter lim="400000"/>
          </a:ln>
        </p:spPr>
      </p:pic>
      <p:sp>
        <p:nvSpPr>
          <p:cNvPr id="192" name="How it came about …  2016 Based on a conference participants survey, to determine priorities for recovery literature, the topic that most regions prioritized for the next information pamphlet or booklet was “Mental Health.”   2016 The World Service Confe"/>
          <p:cNvSpPr txBox="1"/>
          <p:nvPr/>
        </p:nvSpPr>
        <p:spPr>
          <a:xfrm>
            <a:off x="5590540" y="969010"/>
            <a:ext cx="6386110" cy="70281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latin typeface="Proxima Nova Light"/>
                <a:ea typeface="Proxima Nova Light"/>
                <a:cs typeface="Proxima Nova Light"/>
                <a:sym typeface="Proxima Nova Light"/>
              </a:defRPr>
            </a:pPr>
            <a:r>
              <a:t>How it came about …</a:t>
            </a:r>
            <a:br/>
            <a:br/>
            <a:r>
              <a:rPr b="1">
                <a:latin typeface="Proxima Nova"/>
                <a:ea typeface="Proxima Nova"/>
                <a:cs typeface="Proxima Nova"/>
                <a:sym typeface="Proxima Nova"/>
              </a:rPr>
              <a:t>2016</a:t>
            </a:r>
            <a:br/>
            <a:r>
              <a:t>Based on a conference participants survey, to determine priorities for recovery literature, the topic that most regions prioritized for the next information pamphlet or booklet was “Mental Health.” </a:t>
            </a:r>
            <a:br/>
            <a:br/>
            <a:r>
              <a:rPr b="1">
                <a:latin typeface="Proxima Nova"/>
                <a:ea typeface="Proxima Nova"/>
                <a:cs typeface="Proxima Nova"/>
                <a:sym typeface="Proxima Nova"/>
              </a:rPr>
              <a:t>2016</a:t>
            </a:r>
            <a:br/>
            <a:r>
              <a:t>The World Service Conference passed a motion, </a:t>
            </a:r>
            <a:br/>
            <a:r>
              <a:t>“That the NA World Board develop a project plan which includes a budget and timeline to create an informational pamphlet specifically about mental illness and recovery for consideration at the 2018 World Service Conference.”</a:t>
            </a:r>
          </a:p>
          <a:p>
            <a:pPr>
              <a:defRPr sz="2200">
                <a:latin typeface="Proxima Nova Light"/>
                <a:ea typeface="Proxima Nova Light"/>
                <a:cs typeface="Proxima Nova Light"/>
                <a:sym typeface="Proxima Nova Light"/>
              </a:defRPr>
            </a:pPr>
            <a:r>
              <a:rPr b="1">
                <a:latin typeface="Proxima Nova"/>
                <a:ea typeface="Proxima Nova"/>
                <a:cs typeface="Proxima Nova"/>
                <a:sym typeface="Proxima Nova"/>
              </a:rPr>
              <a:t>2018</a:t>
            </a:r>
            <a:br/>
            <a:r>
              <a:t>A workgroup with 6 members was compiled and met twice at the NAWS office in LA to review 49 pages of fellowship comments input and comments.</a:t>
            </a:r>
            <a:br/>
            <a:br/>
            <a:r>
              <a:rPr b="1">
                <a:latin typeface="Proxima Nova"/>
                <a:ea typeface="Proxima Nova"/>
                <a:cs typeface="Proxima Nova"/>
                <a:sym typeface="Proxima Nova"/>
              </a:rPr>
              <a:t>2020</a:t>
            </a:r>
            <a:br/>
            <a:r>
              <a:t>The pamphlet was published.</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8F8F8"/>
        </a:solidFill>
      </p:bgPr>
    </p:bg>
    <p:spTree>
      <p:nvGrpSpPr>
        <p:cNvPr id="1" name=""/>
        <p:cNvGrpSpPr/>
        <p:nvPr/>
      </p:nvGrpSpPr>
      <p:grpSpPr>
        <a:xfrm>
          <a:off x="0" y="0"/>
          <a:ext cx="0" cy="0"/>
          <a:chOff x="0" y="0"/>
          <a:chExt cx="0" cy="0"/>
        </a:xfrm>
      </p:grpSpPr>
      <p:sp>
        <p:nvSpPr>
          <p:cNvPr id="194" name="Some quotes from members:…"/>
          <p:cNvSpPr txBox="1"/>
          <p:nvPr>
            <p:ph type="body" idx="1"/>
          </p:nvPr>
        </p:nvSpPr>
        <p:spPr>
          <a:xfrm>
            <a:off x="1790700" y="2317439"/>
            <a:ext cx="9423400" cy="5979842"/>
          </a:xfrm>
          <a:prstGeom prst="rect">
            <a:avLst/>
          </a:prstGeom>
        </p:spPr>
        <p:txBody>
          <a:bodyPr anchor="t">
            <a:noAutofit/>
          </a:bodyPr>
          <a:lstStyle/>
          <a:p>
            <a:pPr marL="0" indent="0"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200">
                <a:solidFill>
                  <a:srgbClr val="24394F"/>
                </a:solidFill>
                <a:latin typeface="Proxima Nova"/>
                <a:ea typeface="Proxima Nova"/>
                <a:cs typeface="Proxima Nova"/>
                <a:sym typeface="Proxima Nova"/>
              </a:defRPr>
            </a:pPr>
            <a:r>
              <a:t>Some quotes from members:</a:t>
            </a:r>
          </a:p>
          <a:p>
            <a:pPr marL="0" indent="0"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24394F"/>
                </a:solidFill>
                <a:latin typeface="Proxima Nova Light"/>
                <a:ea typeface="Proxima Nova Light"/>
                <a:cs typeface="Proxima Nova Light"/>
                <a:sym typeface="Proxima Nova Light"/>
              </a:defRPr>
            </a:pPr>
          </a:p>
          <a:p>
            <a:pPr marL="0" indent="0"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24394F"/>
                </a:solidFill>
                <a:latin typeface="Proxima Nova Light"/>
                <a:ea typeface="Proxima Nova Light"/>
                <a:cs typeface="Proxima Nova Light"/>
                <a:sym typeface="Proxima Nova Light"/>
              </a:defRPr>
            </a:pPr>
            <a:r>
              <a:t>“Although the specifics of mental health recovery in my life (medication,</a:t>
            </a:r>
          </a:p>
          <a:p>
            <a:pPr marL="0" indent="0"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24394F"/>
                </a:solidFill>
                <a:latin typeface="Proxima Nova Light"/>
                <a:ea typeface="Proxima Nova Light"/>
                <a:cs typeface="Proxima Nova Light"/>
                <a:sym typeface="Proxima Nova Light"/>
              </a:defRPr>
            </a:pPr>
            <a:r>
              <a:t>therapy, and other treatment options) may be outside issues, dealing with</a:t>
            </a:r>
          </a:p>
          <a:p>
            <a:pPr marL="0" indent="0"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24394F"/>
                </a:solidFill>
                <a:latin typeface="Proxima Nova Light"/>
                <a:ea typeface="Proxima Nova Light"/>
                <a:cs typeface="Proxima Nova Light"/>
                <a:sym typeface="Proxima Nova Light"/>
              </a:defRPr>
            </a:pPr>
            <a:r>
              <a:t>my mental health issues and recovery in this arena is as critical to my ability to stay clean and work a program of recovery in Narcotics Anonymous.” </a:t>
            </a:r>
          </a:p>
          <a:p>
            <a:pPr marL="0" indent="0"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24394F"/>
                </a:solidFill>
                <a:latin typeface="Proxima Nova Light"/>
                <a:ea typeface="Proxima Nova Light"/>
                <a:cs typeface="Proxima Nova Light"/>
                <a:sym typeface="Proxima Nova Light"/>
              </a:defRPr>
            </a:pPr>
          </a:p>
          <a:p>
            <a:pPr marL="0" indent="0"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24394F"/>
                </a:solidFill>
                <a:latin typeface="Proxima Nova Light"/>
                <a:ea typeface="Proxima Nova Light"/>
                <a:cs typeface="Proxima Nova Light"/>
                <a:sym typeface="Proxima Nova Light"/>
              </a:defRPr>
            </a:pPr>
            <a:r>
              <a:t>“I struggled for years being more ashamed of my mental health condition than I ever was of being an addict.“</a:t>
            </a:r>
          </a:p>
          <a:p>
            <a:pPr marL="0" indent="0"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24394F"/>
                </a:solidFill>
                <a:latin typeface="Proxima Nova Light"/>
                <a:ea typeface="Proxima Nova Light"/>
                <a:cs typeface="Proxima Nova Light"/>
                <a:sym typeface="Proxima Nova Light"/>
              </a:defRPr>
            </a:pPr>
          </a:p>
          <a:p>
            <a:pPr marL="0" indent="0"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24394F"/>
                </a:solidFill>
                <a:latin typeface="Proxima Nova Light"/>
                <a:ea typeface="Proxima Nova Light"/>
                <a:cs typeface="Proxima Nova Light"/>
                <a:sym typeface="Proxima Nova Light"/>
              </a:defRPr>
            </a:pPr>
            <a:r>
              <a:t>“If I don’t work on both—recovery and mental health—I won’t be successful with either.”</a:t>
            </a:r>
          </a:p>
          <a:p>
            <a:pPr marL="0" indent="0"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24394F"/>
                </a:solidFill>
                <a:latin typeface="Proxima Nova Light"/>
                <a:ea typeface="Proxima Nova Light"/>
                <a:cs typeface="Proxima Nova Light"/>
                <a:sym typeface="Proxima Nova Light"/>
              </a:defRPr>
            </a:pPr>
          </a:p>
          <a:p>
            <a:pPr marL="0" indent="0"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24394F"/>
                </a:solidFill>
                <a:latin typeface="Proxima Nova Light"/>
                <a:ea typeface="Proxima Nova Light"/>
                <a:cs typeface="Proxima Nova Light"/>
                <a:sym typeface="Proxima Nova Light"/>
              </a:defRPr>
            </a:pPr>
            <a:r>
              <a:t>„Today I realize that taking care of my mental well-being is a critical part of my overall recovery, and like everything else, the process of doing so is the solution to my struggles.”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Meeting.avif" descr="Meeting.avif"/>
          <p:cNvPicPr>
            <a:picLocks noChangeAspect="1"/>
          </p:cNvPicPr>
          <p:nvPr>
            <p:ph type="pic" idx="23"/>
          </p:nvPr>
        </p:nvPicPr>
        <p:blipFill>
          <a:blip r:embed="rId2">
            <a:extLst/>
          </a:blip>
          <a:srcRect l="12784" t="339" r="41394" b="339"/>
          <a:stretch>
            <a:fillRect/>
          </a:stretch>
        </p:blipFill>
        <p:spPr>
          <a:xfrm>
            <a:off x="6502291" y="635000"/>
            <a:ext cx="5870669" cy="8483601"/>
          </a:xfrm>
          <a:prstGeom prst="rect">
            <a:avLst/>
          </a:prstGeom>
        </p:spPr>
      </p:pic>
      <p:sp>
        <p:nvSpPr>
          <p:cNvPr id="197" name="Rechteck"/>
          <p:cNvSpPr/>
          <p:nvPr/>
        </p:nvSpPr>
        <p:spPr>
          <a:xfrm>
            <a:off x="638291" y="635000"/>
            <a:ext cx="5872213" cy="8483600"/>
          </a:xfrm>
          <a:prstGeom prst="rect">
            <a:avLst/>
          </a:prstGeom>
          <a:solidFill>
            <a:srgbClr val="698EBA"/>
          </a:solidFill>
          <a:ln w="12700">
            <a:miter lim="400000"/>
          </a:ln>
        </p:spPr>
        <p:txBody>
          <a:bodyPr lIns="0" tIns="0" rIns="0" bIns="0" anchor="ctr"/>
          <a:lstStyle/>
          <a:p>
            <a:pPr algn="ctr" defTabSz="415431">
              <a:lnSpc>
                <a:spcPct val="100000"/>
              </a:lnSpc>
              <a:spcBef>
                <a:spcPts val="0"/>
              </a:spcBef>
              <a:defRPr spc="-39" sz="2000">
                <a:solidFill>
                  <a:srgbClr val="6784A9"/>
                </a:solidFill>
                <a:latin typeface="Canela Deck Bold"/>
                <a:ea typeface="Canela Deck Bold"/>
                <a:cs typeface="Canela Deck Bold"/>
                <a:sym typeface="Canela Deck Bold"/>
              </a:defRPr>
            </a:pPr>
          </a:p>
        </p:txBody>
      </p:sp>
      <p:sp>
        <p:nvSpPr>
          <p:cNvPr id="198" name="MENTAL HEALTH…"/>
          <p:cNvSpPr txBox="1"/>
          <p:nvPr/>
        </p:nvSpPr>
        <p:spPr>
          <a:xfrm>
            <a:off x="1067214" y="1070577"/>
            <a:ext cx="5090568" cy="12280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pc="159" sz="4000">
                <a:solidFill>
                  <a:srgbClr val="FFFFFF"/>
                </a:solidFill>
                <a:latin typeface="Rockwell"/>
                <a:ea typeface="Rockwell"/>
                <a:cs typeface="Rockwell"/>
                <a:sym typeface="Rockwell"/>
              </a:defRPr>
            </a:pPr>
            <a:r>
              <a:rPr>
                <a:latin typeface="Rockwell Bold"/>
                <a:ea typeface="Rockwell Bold"/>
                <a:cs typeface="Rockwell Bold"/>
                <a:sym typeface="Rockwell Bold"/>
              </a:rPr>
              <a:t>MENTAL HEALTH</a:t>
            </a:r>
            <a:r>
              <a:t> </a:t>
            </a:r>
          </a:p>
          <a:p>
            <a:pPr defTabSz="457200">
              <a:lnSpc>
                <a:spcPct val="100000"/>
              </a:lnSpc>
              <a:spcBef>
                <a:spcPts val="0"/>
              </a:spcBef>
              <a:defRPr sz="3000">
                <a:solidFill>
                  <a:srgbClr val="FFFFFF"/>
                </a:solidFill>
                <a:latin typeface="Rockwell"/>
                <a:ea typeface="Rockwell"/>
                <a:cs typeface="Rockwell"/>
                <a:sym typeface="Rockwell"/>
              </a:defRPr>
            </a:pPr>
            <a:r>
              <a:t>and Meetings</a:t>
            </a:r>
          </a:p>
        </p:txBody>
      </p:sp>
      <p:sp>
        <p:nvSpPr>
          <p:cNvPr id="199" name="Everything we do, everything that…"/>
          <p:cNvSpPr txBox="1"/>
          <p:nvPr/>
        </p:nvSpPr>
        <p:spPr>
          <a:xfrm>
            <a:off x="1060707" y="5785290"/>
            <a:ext cx="4942053" cy="297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Everything we do, everything that</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matters to us as a Fellowship, comes</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back to our simple message of hope</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and freedom…</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No one is too sick or too well, too rich or too poor, too far gone or too far away to qualify. It is available to us all.</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Proxima Nova Light"/>
                <a:ea typeface="Proxima Nova Light"/>
                <a:cs typeface="Proxima Nova Light"/>
                <a:sym typeface="Proxima Nova Light"/>
              </a:defRPr>
            </a:pP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Proxima Nova Light"/>
                <a:ea typeface="Proxima Nova Light"/>
                <a:cs typeface="Proxima Nova Light"/>
                <a:sym typeface="Proxima Nova Light"/>
              </a:defRPr>
            </a:pPr>
            <a:r>
              <a:t>Guiding Principles, “Tradition Five”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Rechteck"/>
          <p:cNvSpPr/>
          <p:nvPr/>
        </p:nvSpPr>
        <p:spPr>
          <a:xfrm>
            <a:off x="625591" y="635000"/>
            <a:ext cx="5872213" cy="8483600"/>
          </a:xfrm>
          <a:prstGeom prst="rect">
            <a:avLst/>
          </a:prstGeom>
          <a:solidFill>
            <a:srgbClr val="698EBA"/>
          </a:solidFill>
          <a:ln w="12700">
            <a:miter lim="400000"/>
          </a:ln>
        </p:spPr>
        <p:txBody>
          <a:bodyPr lIns="0" tIns="0" rIns="0" bIns="0" anchor="ctr"/>
          <a:lstStyle/>
          <a:p>
            <a:pPr algn="ctr" defTabSz="415431">
              <a:lnSpc>
                <a:spcPct val="100000"/>
              </a:lnSpc>
              <a:spcBef>
                <a:spcPts val="0"/>
              </a:spcBef>
              <a:defRPr spc="-39" sz="2000">
                <a:solidFill>
                  <a:srgbClr val="6784A9"/>
                </a:solidFill>
                <a:latin typeface="Canela Deck Bold"/>
                <a:ea typeface="Canela Deck Bold"/>
                <a:cs typeface="Canela Deck Bold"/>
                <a:sym typeface="Canela Deck Bold"/>
              </a:defRPr>
            </a:pPr>
          </a:p>
        </p:txBody>
      </p:sp>
      <p:sp>
        <p:nvSpPr>
          <p:cNvPr id="202" name="Rechteck"/>
          <p:cNvSpPr/>
          <p:nvPr/>
        </p:nvSpPr>
        <p:spPr>
          <a:xfrm>
            <a:off x="6503807" y="635000"/>
            <a:ext cx="5872213" cy="8483600"/>
          </a:xfrm>
          <a:prstGeom prst="rect">
            <a:avLst/>
          </a:prstGeom>
          <a:solidFill>
            <a:srgbClr val="E4EBF2"/>
          </a:solidFill>
          <a:ln w="12700">
            <a:miter lim="400000"/>
          </a:ln>
        </p:spPr>
        <p:txBody>
          <a:bodyPr lIns="0" tIns="0" rIns="0" bIns="0" anchor="ctr"/>
          <a:lstStyle/>
          <a:p>
            <a:pPr algn="ctr" defTabSz="415431">
              <a:lnSpc>
                <a:spcPct val="100000"/>
              </a:lnSpc>
              <a:spcBef>
                <a:spcPts val="0"/>
              </a:spcBef>
              <a:defRPr spc="-39" sz="2000">
                <a:solidFill>
                  <a:srgbClr val="6784A9"/>
                </a:solidFill>
                <a:latin typeface="Canela Deck Bold"/>
                <a:ea typeface="Canela Deck Bold"/>
                <a:cs typeface="Canela Deck Bold"/>
                <a:sym typeface="Canela Deck Bold"/>
              </a:defRPr>
            </a:pPr>
          </a:p>
        </p:txBody>
      </p:sp>
      <p:sp>
        <p:nvSpPr>
          <p:cNvPr id="203" name="Question 1:…"/>
          <p:cNvSpPr txBox="1"/>
          <p:nvPr/>
        </p:nvSpPr>
        <p:spPr>
          <a:xfrm>
            <a:off x="6855024" y="1117600"/>
            <a:ext cx="5144379" cy="571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2200">
                <a:solidFill>
                  <a:srgbClr val="24394F"/>
                </a:solidFill>
                <a:latin typeface="Proxima Nova Semibold"/>
                <a:ea typeface="Proxima Nova Semibold"/>
                <a:cs typeface="Proxima Nova Semibold"/>
                <a:sym typeface="Proxima Nova Semibold"/>
              </a:defRPr>
            </a:pPr>
            <a:r>
              <a:t>Question 1:</a:t>
            </a:r>
          </a:p>
          <a:p>
            <a:pPr defTabSz="457200">
              <a:lnSpc>
                <a:spcPct val="100000"/>
              </a:lnSpc>
              <a:spcBef>
                <a:spcPts val="0"/>
              </a:spcBef>
              <a:defRPr sz="2200">
                <a:solidFill>
                  <a:srgbClr val="24394F"/>
                </a:solidFill>
                <a:latin typeface="Proxima Nova Light"/>
                <a:ea typeface="Proxima Nova Light"/>
                <a:cs typeface="Proxima Nova Light"/>
                <a:sym typeface="Proxima Nova Light"/>
              </a:defRPr>
            </a:pPr>
            <a:r>
              <a:t>Some of our members </a:t>
            </a:r>
            <a:r>
              <a:rPr>
                <a:solidFill>
                  <a:srgbClr val="23394E"/>
                </a:solidFill>
              </a:rPr>
              <a:t>are effected f</a:t>
            </a:r>
            <a:r>
              <a:t>rom a mental illness or are undergoing psychological treatment.</a:t>
            </a:r>
          </a:p>
          <a:p>
            <a:pPr defTabSz="457200">
              <a:lnSpc>
                <a:spcPct val="100000"/>
              </a:lnSpc>
              <a:spcBef>
                <a:spcPts val="0"/>
              </a:spcBef>
              <a:defRPr sz="2200">
                <a:solidFill>
                  <a:srgbClr val="24394F"/>
                </a:solidFill>
                <a:latin typeface="Proxima Nova Light"/>
                <a:ea typeface="Proxima Nova Light"/>
                <a:cs typeface="Proxima Nova Light"/>
                <a:sym typeface="Proxima Nova Light"/>
              </a:defRPr>
            </a:pPr>
          </a:p>
          <a:p>
            <a:pPr defTabSz="457200">
              <a:lnSpc>
                <a:spcPct val="100000"/>
              </a:lnSpc>
              <a:spcBef>
                <a:spcPts val="0"/>
              </a:spcBef>
              <a:defRPr sz="2200">
                <a:solidFill>
                  <a:srgbClr val="24394F"/>
                </a:solidFill>
                <a:latin typeface="Proxima Nova Light"/>
                <a:ea typeface="Proxima Nova Light"/>
                <a:cs typeface="Proxima Nova Light"/>
                <a:sym typeface="Proxima Nova Light"/>
              </a:defRPr>
            </a:pPr>
            <a:r>
              <a:t>What might be the challenges to share in Meetings about these issues? </a:t>
            </a:r>
          </a:p>
          <a:p>
            <a:pPr defTabSz="457200">
              <a:lnSpc>
                <a:spcPct val="100000"/>
              </a:lnSpc>
              <a:spcBef>
                <a:spcPts val="0"/>
              </a:spcBef>
              <a:defRPr sz="2200">
                <a:solidFill>
                  <a:srgbClr val="24394F"/>
                </a:solidFill>
                <a:latin typeface="Proxima Nova Light"/>
                <a:ea typeface="Proxima Nova Light"/>
                <a:cs typeface="Proxima Nova Light"/>
                <a:sym typeface="Proxima Nova Light"/>
              </a:defRPr>
            </a:pPr>
            <a:r>
              <a:t>Share your experience.</a:t>
            </a:r>
          </a:p>
          <a:p>
            <a:pPr defTabSz="457200">
              <a:lnSpc>
                <a:spcPct val="100000"/>
              </a:lnSpc>
              <a:spcBef>
                <a:spcPts val="0"/>
              </a:spcBef>
              <a:defRPr sz="2200">
                <a:solidFill>
                  <a:srgbClr val="24394F"/>
                </a:solidFill>
                <a:latin typeface="Proxima Nova Light"/>
                <a:ea typeface="Proxima Nova Light"/>
                <a:cs typeface="Proxima Nova Light"/>
                <a:sym typeface="Proxima Nova Light"/>
              </a:defRPr>
            </a:pPr>
          </a:p>
          <a:p>
            <a:pPr defTabSz="457200">
              <a:lnSpc>
                <a:spcPct val="100000"/>
              </a:lnSpc>
              <a:spcBef>
                <a:spcPts val="0"/>
              </a:spcBef>
              <a:defRPr sz="2200">
                <a:solidFill>
                  <a:srgbClr val="24394F"/>
                </a:solidFill>
                <a:latin typeface="Proxima Nova Light"/>
                <a:ea typeface="Proxima Nova Light"/>
                <a:cs typeface="Proxima Nova Light"/>
                <a:sym typeface="Proxima Nova Light"/>
              </a:defRPr>
            </a:pPr>
          </a:p>
          <a:p>
            <a:pPr defTabSz="457200">
              <a:lnSpc>
                <a:spcPct val="100000"/>
              </a:lnSpc>
              <a:spcBef>
                <a:spcPts val="0"/>
              </a:spcBef>
              <a:defRPr sz="2200">
                <a:solidFill>
                  <a:srgbClr val="24394F"/>
                </a:solidFill>
                <a:latin typeface="Proxima Nova Semibold"/>
                <a:ea typeface="Proxima Nova Semibold"/>
                <a:cs typeface="Proxima Nova Semibold"/>
                <a:sym typeface="Proxima Nova Semibold"/>
              </a:defRPr>
            </a:pPr>
            <a:r>
              <a:t>Question 2:</a:t>
            </a:r>
          </a:p>
          <a:p>
            <a:pPr defTabSz="457200">
              <a:lnSpc>
                <a:spcPct val="100000"/>
              </a:lnSpc>
              <a:spcBef>
                <a:spcPts val="0"/>
              </a:spcBef>
              <a:defRPr sz="2200">
                <a:solidFill>
                  <a:srgbClr val="24394F"/>
                </a:solidFill>
                <a:latin typeface="Proxima Nova Light"/>
                <a:ea typeface="Proxima Nova Light"/>
                <a:cs typeface="Proxima Nova Light"/>
                <a:sym typeface="Proxima Nova Light"/>
              </a:defRPr>
            </a:pPr>
            <a:r>
              <a:t>How can we support members in meetings with a mental health issue to feel part of and feel connected? </a:t>
            </a:r>
          </a:p>
          <a:p>
            <a:pPr defTabSz="457200">
              <a:lnSpc>
                <a:spcPct val="100000"/>
              </a:lnSpc>
              <a:spcBef>
                <a:spcPts val="0"/>
              </a:spcBef>
              <a:defRPr sz="2200">
                <a:solidFill>
                  <a:srgbClr val="24394F"/>
                </a:solidFill>
                <a:latin typeface="Proxima Nova Light"/>
                <a:ea typeface="Proxima Nova Light"/>
                <a:cs typeface="Proxima Nova Light"/>
                <a:sym typeface="Proxima Nova Light"/>
              </a:defRPr>
            </a:pPr>
          </a:p>
          <a:p>
            <a:pPr defTabSz="457200">
              <a:lnSpc>
                <a:spcPct val="100000"/>
              </a:lnSpc>
              <a:spcBef>
                <a:spcPts val="0"/>
              </a:spcBef>
              <a:defRPr sz="2200">
                <a:solidFill>
                  <a:srgbClr val="24394F"/>
                </a:solidFill>
                <a:latin typeface="Proxima Nova Light"/>
                <a:ea typeface="Proxima Nova Light"/>
                <a:cs typeface="Proxima Nova Light"/>
                <a:sym typeface="Proxima Nova Light"/>
              </a:defRPr>
            </a:pPr>
            <a:r>
              <a:t>How do we strive to create a safe and welcoming atmosphere of recovery?</a:t>
            </a:r>
          </a:p>
        </p:txBody>
      </p:sp>
      <p:sp>
        <p:nvSpPr>
          <p:cNvPr id="204" name="Everything we do, everything that…"/>
          <p:cNvSpPr txBox="1"/>
          <p:nvPr/>
        </p:nvSpPr>
        <p:spPr>
          <a:xfrm>
            <a:off x="1060707" y="5785290"/>
            <a:ext cx="4942053" cy="297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Everything we do, everything that</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matters to us as a Fellowship, comes</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back to our simple message of hope</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and freedom…</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No one is too sick or too well, too rich or too poor, too far gone or too far away to qualify. It is available to us all.</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Proxima Nova Light"/>
                <a:ea typeface="Proxima Nova Light"/>
                <a:cs typeface="Proxima Nova Light"/>
                <a:sym typeface="Proxima Nova Light"/>
              </a:defRPr>
            </a:pP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Proxima Nova Light"/>
                <a:ea typeface="Proxima Nova Light"/>
                <a:cs typeface="Proxima Nova Light"/>
                <a:sym typeface="Proxima Nova Light"/>
              </a:defRPr>
            </a:pPr>
            <a:r>
              <a:t>Guiding Principles, “Tradition Five”</a:t>
            </a:r>
          </a:p>
        </p:txBody>
      </p:sp>
      <p:sp>
        <p:nvSpPr>
          <p:cNvPr id="205" name="MENTAL HEALTH…"/>
          <p:cNvSpPr txBox="1"/>
          <p:nvPr/>
        </p:nvSpPr>
        <p:spPr>
          <a:xfrm>
            <a:off x="1067214" y="1070577"/>
            <a:ext cx="5090568" cy="12280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pc="159" sz="4000">
                <a:solidFill>
                  <a:srgbClr val="FFFFFF"/>
                </a:solidFill>
                <a:latin typeface="Rockwell"/>
                <a:ea typeface="Rockwell"/>
                <a:cs typeface="Rockwell"/>
                <a:sym typeface="Rockwell"/>
              </a:defRPr>
            </a:pPr>
            <a:r>
              <a:rPr>
                <a:latin typeface="Rockwell Bold"/>
                <a:ea typeface="Rockwell Bold"/>
                <a:cs typeface="Rockwell Bold"/>
                <a:sym typeface="Rockwell Bold"/>
              </a:rPr>
              <a:t>MENTAL HEALTH</a:t>
            </a:r>
            <a:r>
              <a:t> </a:t>
            </a:r>
          </a:p>
          <a:p>
            <a:pPr defTabSz="457200">
              <a:lnSpc>
                <a:spcPct val="100000"/>
              </a:lnSpc>
              <a:spcBef>
                <a:spcPts val="0"/>
              </a:spcBef>
              <a:defRPr sz="3000">
                <a:solidFill>
                  <a:srgbClr val="FFFFFF"/>
                </a:solidFill>
                <a:latin typeface="Rockwell"/>
                <a:ea typeface="Rockwell"/>
                <a:cs typeface="Rockwell"/>
                <a:sym typeface="Rockwell"/>
              </a:defRPr>
            </a:pPr>
            <a:r>
              <a:t>and Meetings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Sponsorship.jpg" descr="Sponsorship.jpg"/>
          <p:cNvPicPr>
            <a:picLocks noChangeAspect="1"/>
          </p:cNvPicPr>
          <p:nvPr>
            <p:ph type="pic" idx="23"/>
          </p:nvPr>
        </p:nvPicPr>
        <p:blipFill>
          <a:blip r:embed="rId2">
            <a:extLst/>
          </a:blip>
          <a:srcRect l="0" t="1835" r="0" b="1835"/>
          <a:stretch>
            <a:fillRect/>
          </a:stretch>
        </p:blipFill>
        <p:spPr>
          <a:xfrm>
            <a:off x="6502291" y="635000"/>
            <a:ext cx="5870669" cy="8483600"/>
          </a:xfrm>
          <a:prstGeom prst="rect">
            <a:avLst/>
          </a:prstGeom>
        </p:spPr>
      </p:pic>
      <p:sp>
        <p:nvSpPr>
          <p:cNvPr id="208" name="Rechteck"/>
          <p:cNvSpPr/>
          <p:nvPr/>
        </p:nvSpPr>
        <p:spPr>
          <a:xfrm>
            <a:off x="638291" y="635000"/>
            <a:ext cx="5872213" cy="8483600"/>
          </a:xfrm>
          <a:prstGeom prst="rect">
            <a:avLst/>
          </a:prstGeom>
          <a:solidFill>
            <a:srgbClr val="698EBA"/>
          </a:solidFill>
          <a:ln w="12700">
            <a:miter lim="400000"/>
          </a:ln>
        </p:spPr>
        <p:txBody>
          <a:bodyPr lIns="0" tIns="0" rIns="0" bIns="0" anchor="ctr"/>
          <a:lstStyle/>
          <a:p>
            <a:pPr algn="ctr" defTabSz="415431">
              <a:lnSpc>
                <a:spcPct val="100000"/>
              </a:lnSpc>
              <a:spcBef>
                <a:spcPts val="0"/>
              </a:spcBef>
              <a:defRPr spc="-39" sz="2000">
                <a:solidFill>
                  <a:srgbClr val="6784A9"/>
                </a:solidFill>
                <a:latin typeface="Canela Deck Bold"/>
                <a:ea typeface="Canela Deck Bold"/>
                <a:cs typeface="Canela Deck Bold"/>
                <a:sym typeface="Canela Deck Bold"/>
              </a:defRPr>
            </a:pPr>
          </a:p>
        </p:txBody>
      </p:sp>
      <p:sp>
        <p:nvSpPr>
          <p:cNvPr id="209" name="MENTAL HEALTH…"/>
          <p:cNvSpPr txBox="1"/>
          <p:nvPr/>
        </p:nvSpPr>
        <p:spPr>
          <a:xfrm>
            <a:off x="1062650" y="1075768"/>
            <a:ext cx="5090568" cy="1228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pc="159" sz="4000">
                <a:solidFill>
                  <a:srgbClr val="FFFFFF"/>
                </a:solidFill>
                <a:latin typeface="Rockwell"/>
                <a:ea typeface="Rockwell"/>
                <a:cs typeface="Rockwell"/>
                <a:sym typeface="Rockwell"/>
              </a:defRPr>
            </a:pPr>
            <a:r>
              <a:rPr>
                <a:latin typeface="Rockwell Bold"/>
                <a:ea typeface="Rockwell Bold"/>
                <a:cs typeface="Rockwell Bold"/>
                <a:sym typeface="Rockwell Bold"/>
              </a:rPr>
              <a:t>MENTAL HEALTH</a:t>
            </a:r>
            <a:r>
              <a:t> </a:t>
            </a:r>
          </a:p>
          <a:p>
            <a:pPr defTabSz="457200">
              <a:lnSpc>
                <a:spcPct val="100000"/>
              </a:lnSpc>
              <a:spcBef>
                <a:spcPts val="0"/>
              </a:spcBef>
              <a:defRPr sz="3000">
                <a:solidFill>
                  <a:srgbClr val="FFFFFF"/>
                </a:solidFill>
                <a:latin typeface="Rockwell"/>
                <a:ea typeface="Rockwell"/>
                <a:cs typeface="Rockwell"/>
                <a:sym typeface="Rockwell"/>
              </a:defRPr>
            </a:pPr>
            <a:r>
              <a:t>and Sponsorship</a:t>
            </a:r>
          </a:p>
        </p:txBody>
      </p:sp>
      <p:sp>
        <p:nvSpPr>
          <p:cNvPr id="210" name="In sponsoring those whose challenges may differ from ours, we practice unconditional love and bridge the gap between isolation and unity.…"/>
          <p:cNvSpPr txBox="1"/>
          <p:nvPr/>
        </p:nvSpPr>
        <p:spPr>
          <a:xfrm>
            <a:off x="1065475" y="6730992"/>
            <a:ext cx="4992445"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2200">
                <a:solidFill>
                  <a:srgbClr val="FFFFFF"/>
                </a:solidFill>
                <a:latin typeface="Proxima Nova Light"/>
                <a:ea typeface="Proxima Nova Light"/>
                <a:cs typeface="Proxima Nova Light"/>
                <a:sym typeface="Proxima Nova Light"/>
              </a:defRPr>
            </a:pPr>
            <a:r>
              <a:t>In sponsoring those whose challenges may differ from ours, we practice unconditional love and bridge the gap between isolation and unity.</a:t>
            </a:r>
          </a:p>
          <a:p>
            <a:pPr defTabSz="457200">
              <a:lnSpc>
                <a:spcPct val="100000"/>
              </a:lnSpc>
              <a:spcBef>
                <a:spcPts val="0"/>
              </a:spcBef>
              <a:defRPr sz="1800">
                <a:solidFill>
                  <a:srgbClr val="FFFFFF"/>
                </a:solidFill>
                <a:latin typeface="Proxima Nova Light"/>
                <a:ea typeface="Proxima Nova Light"/>
                <a:cs typeface="Proxima Nova Light"/>
                <a:sym typeface="Proxima Nova Light"/>
              </a:defRPr>
            </a:pPr>
          </a:p>
          <a:p>
            <a:pPr defTabSz="457200">
              <a:lnSpc>
                <a:spcPct val="100000"/>
              </a:lnSpc>
              <a:spcBef>
                <a:spcPts val="0"/>
              </a:spcBef>
              <a:defRPr sz="1800">
                <a:solidFill>
                  <a:srgbClr val="FFFFFF"/>
                </a:solidFill>
                <a:latin typeface="Proxima Nova Light"/>
                <a:ea typeface="Proxima Nova Light"/>
                <a:cs typeface="Proxima Nova Light"/>
                <a:sym typeface="Proxima Nova Light"/>
              </a:defRPr>
            </a:pPr>
            <a:r>
              <a:t>IP No. 30</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Rechteck"/>
          <p:cNvSpPr/>
          <p:nvPr/>
        </p:nvSpPr>
        <p:spPr>
          <a:xfrm>
            <a:off x="625591" y="635000"/>
            <a:ext cx="5872213" cy="8483600"/>
          </a:xfrm>
          <a:prstGeom prst="rect">
            <a:avLst/>
          </a:prstGeom>
          <a:solidFill>
            <a:srgbClr val="698EBA"/>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213" name="Rechteck"/>
          <p:cNvSpPr/>
          <p:nvPr/>
        </p:nvSpPr>
        <p:spPr>
          <a:xfrm>
            <a:off x="6503807" y="635000"/>
            <a:ext cx="5872213" cy="8483600"/>
          </a:xfrm>
          <a:prstGeom prst="rect">
            <a:avLst/>
          </a:prstGeom>
          <a:solidFill>
            <a:srgbClr val="E4EBF2"/>
          </a:solidFill>
          <a:ln w="12700">
            <a:miter lim="400000"/>
          </a:ln>
        </p:spPr>
        <p:txBody>
          <a:bodyPr lIns="0" tIns="0" rIns="0" bIns="0" anchor="ctr"/>
          <a:lstStyle/>
          <a:p>
            <a:pPr algn="ctr" defTabSz="415431">
              <a:lnSpc>
                <a:spcPct val="100000"/>
              </a:lnSpc>
              <a:spcBef>
                <a:spcPts val="0"/>
              </a:spcBef>
              <a:defRPr spc="-39" sz="2000">
                <a:solidFill>
                  <a:srgbClr val="FFFFFF"/>
                </a:solidFill>
                <a:latin typeface="Canela Deck Bold"/>
                <a:ea typeface="Canela Deck Bold"/>
                <a:cs typeface="Canela Deck Bold"/>
                <a:sym typeface="Canela Deck Bold"/>
              </a:defRPr>
            </a:pPr>
          </a:p>
        </p:txBody>
      </p:sp>
      <p:sp>
        <p:nvSpPr>
          <p:cNvPr id="214" name="Question 1:…"/>
          <p:cNvSpPr txBox="1"/>
          <p:nvPr/>
        </p:nvSpPr>
        <p:spPr>
          <a:xfrm>
            <a:off x="6859495" y="1116866"/>
            <a:ext cx="5255248"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2200">
                <a:solidFill>
                  <a:srgbClr val="1E3950"/>
                </a:solidFill>
                <a:latin typeface="Proxima Nova Semibold"/>
                <a:ea typeface="Proxima Nova Semibold"/>
                <a:cs typeface="Proxima Nova Semibold"/>
                <a:sym typeface="Proxima Nova Semibold"/>
              </a:defRPr>
            </a:pPr>
            <a:r>
              <a:t>Question 1:</a:t>
            </a:r>
          </a:p>
          <a:p>
            <a:pPr defTabSz="457200">
              <a:lnSpc>
                <a:spcPct val="100000"/>
              </a:lnSpc>
              <a:spcBef>
                <a:spcPts val="0"/>
              </a:spcBef>
              <a:defRPr sz="2200">
                <a:solidFill>
                  <a:srgbClr val="1E3950"/>
                </a:solidFill>
                <a:latin typeface="Proxima Nova Light"/>
                <a:ea typeface="Proxima Nova Light"/>
                <a:cs typeface="Proxima Nova Light"/>
                <a:sym typeface="Proxima Nova Light"/>
              </a:defRPr>
            </a:pPr>
            <a:r>
              <a:t>What are the challenges in sponsorship regarding members with mental health illness/crisis?</a:t>
            </a:r>
          </a:p>
          <a:p>
            <a:pPr defTabSz="457200">
              <a:lnSpc>
                <a:spcPct val="100000"/>
              </a:lnSpc>
              <a:spcBef>
                <a:spcPts val="0"/>
              </a:spcBef>
              <a:defRPr sz="2200">
                <a:solidFill>
                  <a:srgbClr val="1E3950"/>
                </a:solidFill>
                <a:latin typeface="Proxima Nova Light"/>
                <a:ea typeface="Proxima Nova Light"/>
                <a:cs typeface="Proxima Nova Light"/>
                <a:sym typeface="Proxima Nova Light"/>
              </a:defRPr>
            </a:pPr>
            <a:r>
              <a:t>Share your experience. </a:t>
            </a:r>
          </a:p>
          <a:p>
            <a:pPr defTabSz="457200">
              <a:lnSpc>
                <a:spcPct val="100000"/>
              </a:lnSpc>
              <a:spcBef>
                <a:spcPts val="0"/>
              </a:spcBef>
              <a:defRPr sz="2200">
                <a:solidFill>
                  <a:srgbClr val="1E3950"/>
                </a:solidFill>
                <a:latin typeface="Proxima Nova Light"/>
                <a:ea typeface="Proxima Nova Light"/>
                <a:cs typeface="Proxima Nova Light"/>
                <a:sym typeface="Proxima Nova Light"/>
              </a:defRPr>
            </a:pPr>
          </a:p>
          <a:p>
            <a:pPr defTabSz="457200">
              <a:lnSpc>
                <a:spcPct val="100000"/>
              </a:lnSpc>
              <a:spcBef>
                <a:spcPts val="0"/>
              </a:spcBef>
              <a:defRPr sz="2200">
                <a:solidFill>
                  <a:srgbClr val="1E3950"/>
                </a:solidFill>
                <a:latin typeface="Proxima Nova Semibold"/>
                <a:ea typeface="Proxima Nova Semibold"/>
                <a:cs typeface="Proxima Nova Semibold"/>
                <a:sym typeface="Proxima Nova Semibold"/>
              </a:defRPr>
            </a:pPr>
            <a:r>
              <a:t>Question 2:</a:t>
            </a:r>
          </a:p>
          <a:p>
            <a:pPr defTabSz="457200">
              <a:lnSpc>
                <a:spcPct val="100000"/>
              </a:lnSpc>
              <a:spcBef>
                <a:spcPts val="0"/>
              </a:spcBef>
              <a:defRPr sz="2200">
                <a:solidFill>
                  <a:srgbClr val="1E3950"/>
                </a:solidFill>
                <a:latin typeface="Proxima Nova Light"/>
                <a:ea typeface="Proxima Nova Light"/>
                <a:cs typeface="Proxima Nova Light"/>
                <a:sym typeface="Proxima Nova Light"/>
              </a:defRPr>
            </a:pPr>
            <a:r>
              <a:t>What are best practices as sponsor to support members in times of mental health illness/crises?</a:t>
            </a:r>
          </a:p>
        </p:txBody>
      </p:sp>
      <p:sp>
        <p:nvSpPr>
          <p:cNvPr id="215" name="MENTAL HEALTH…"/>
          <p:cNvSpPr txBox="1"/>
          <p:nvPr/>
        </p:nvSpPr>
        <p:spPr>
          <a:xfrm>
            <a:off x="1062650" y="1075768"/>
            <a:ext cx="5090568" cy="1228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pc="159" sz="4000">
                <a:solidFill>
                  <a:srgbClr val="FFFFFF"/>
                </a:solidFill>
                <a:latin typeface="Rockwell"/>
                <a:ea typeface="Rockwell"/>
                <a:cs typeface="Rockwell"/>
                <a:sym typeface="Rockwell"/>
              </a:defRPr>
            </a:pPr>
            <a:r>
              <a:rPr>
                <a:latin typeface="Rockwell Bold"/>
                <a:ea typeface="Rockwell Bold"/>
                <a:cs typeface="Rockwell Bold"/>
                <a:sym typeface="Rockwell Bold"/>
              </a:rPr>
              <a:t>MENTAL HEALTH</a:t>
            </a:r>
            <a:r>
              <a:t> </a:t>
            </a:r>
          </a:p>
          <a:p>
            <a:pPr defTabSz="457200">
              <a:lnSpc>
                <a:spcPct val="100000"/>
              </a:lnSpc>
              <a:spcBef>
                <a:spcPts val="0"/>
              </a:spcBef>
              <a:defRPr sz="3000">
                <a:solidFill>
                  <a:srgbClr val="FFFFFF"/>
                </a:solidFill>
                <a:latin typeface="Rockwell"/>
                <a:ea typeface="Rockwell"/>
                <a:cs typeface="Rockwell"/>
                <a:sym typeface="Rockwell"/>
              </a:defRPr>
            </a:pPr>
            <a:r>
              <a:t>and Sponsorship</a:t>
            </a:r>
          </a:p>
        </p:txBody>
      </p:sp>
      <p:sp>
        <p:nvSpPr>
          <p:cNvPr id="216" name="In sponsoring those whose challenges may differ from ours, we practice unconditional love and bridge the gap between isolation and unity.…"/>
          <p:cNvSpPr txBox="1"/>
          <p:nvPr/>
        </p:nvSpPr>
        <p:spPr>
          <a:xfrm>
            <a:off x="1065475" y="6730992"/>
            <a:ext cx="4992445"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2200">
                <a:solidFill>
                  <a:srgbClr val="FFFFFF"/>
                </a:solidFill>
                <a:latin typeface="Proxima Nova Light"/>
                <a:ea typeface="Proxima Nova Light"/>
                <a:cs typeface="Proxima Nova Light"/>
                <a:sym typeface="Proxima Nova Light"/>
              </a:defRPr>
            </a:pPr>
            <a:r>
              <a:t>In sponsoring those whose challenges may differ from ours, we practice unconditional love and bridge the gap between isolation and unity.</a:t>
            </a:r>
          </a:p>
          <a:p>
            <a:pPr defTabSz="457200">
              <a:lnSpc>
                <a:spcPct val="100000"/>
              </a:lnSpc>
              <a:spcBef>
                <a:spcPts val="0"/>
              </a:spcBef>
              <a:defRPr sz="1800">
                <a:solidFill>
                  <a:srgbClr val="FFFFFF"/>
                </a:solidFill>
                <a:latin typeface="Proxima Nova Light"/>
                <a:ea typeface="Proxima Nova Light"/>
                <a:cs typeface="Proxima Nova Light"/>
                <a:sym typeface="Proxima Nova Light"/>
              </a:defRPr>
            </a:pPr>
          </a:p>
          <a:p>
            <a:pPr defTabSz="457200">
              <a:lnSpc>
                <a:spcPct val="100000"/>
              </a:lnSpc>
              <a:spcBef>
                <a:spcPts val="0"/>
              </a:spcBef>
              <a:defRPr sz="1800">
                <a:solidFill>
                  <a:srgbClr val="FFFFFF"/>
                </a:solidFill>
                <a:latin typeface="Proxima Nova Light"/>
                <a:ea typeface="Proxima Nova Light"/>
                <a:cs typeface="Proxima Nova Light"/>
                <a:sym typeface="Proxima Nova Light"/>
              </a:defRPr>
            </a:pPr>
            <a:r>
              <a:t>IP No. 30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88888.jpg" descr="88888.jpg"/>
          <p:cNvPicPr>
            <a:picLocks noChangeAspect="1"/>
          </p:cNvPicPr>
          <p:nvPr>
            <p:ph type="pic" idx="23"/>
          </p:nvPr>
        </p:nvPicPr>
        <p:blipFill>
          <a:blip r:embed="rId2">
            <a:extLst/>
          </a:blip>
          <a:srcRect l="12386" t="0" r="41491" b="0"/>
          <a:stretch>
            <a:fillRect/>
          </a:stretch>
        </p:blipFill>
        <p:spPr>
          <a:xfrm>
            <a:off x="6502291" y="635000"/>
            <a:ext cx="5870669" cy="8483600"/>
          </a:xfrm>
          <a:prstGeom prst="rect">
            <a:avLst/>
          </a:prstGeom>
        </p:spPr>
      </p:pic>
      <p:sp>
        <p:nvSpPr>
          <p:cNvPr id="219" name="Rechteck"/>
          <p:cNvSpPr/>
          <p:nvPr/>
        </p:nvSpPr>
        <p:spPr>
          <a:xfrm>
            <a:off x="638291" y="635000"/>
            <a:ext cx="5872213" cy="8483600"/>
          </a:xfrm>
          <a:prstGeom prst="rect">
            <a:avLst/>
          </a:prstGeom>
          <a:solidFill>
            <a:srgbClr val="698EBA"/>
          </a:solidFill>
          <a:ln w="12700">
            <a:miter lim="400000"/>
          </a:ln>
        </p:spPr>
        <p:txBody>
          <a:bodyPr lIns="0" tIns="0" rIns="0" bIns="0" anchor="ctr"/>
          <a:lstStyle/>
          <a:p>
            <a:pPr algn="ctr" defTabSz="415431">
              <a:lnSpc>
                <a:spcPct val="100000"/>
              </a:lnSpc>
              <a:spcBef>
                <a:spcPts val="0"/>
              </a:spcBef>
              <a:defRPr spc="-39" sz="2000">
                <a:solidFill>
                  <a:srgbClr val="6784A9"/>
                </a:solidFill>
                <a:latin typeface="Canela Deck Bold"/>
                <a:ea typeface="Canela Deck Bold"/>
                <a:cs typeface="Canela Deck Bold"/>
                <a:sym typeface="Canela Deck Bold"/>
              </a:defRPr>
            </a:pPr>
          </a:p>
        </p:txBody>
      </p:sp>
      <p:sp>
        <p:nvSpPr>
          <p:cNvPr id="220" name="MENTAL HEALTH…"/>
          <p:cNvSpPr txBox="1"/>
          <p:nvPr/>
        </p:nvSpPr>
        <p:spPr>
          <a:xfrm>
            <a:off x="1067214" y="1073396"/>
            <a:ext cx="5090568" cy="1228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pc="159" sz="4000">
                <a:solidFill>
                  <a:srgbClr val="FFFFFF"/>
                </a:solidFill>
                <a:latin typeface="Rockwell"/>
                <a:ea typeface="Rockwell"/>
                <a:cs typeface="Rockwell"/>
                <a:sym typeface="Rockwell"/>
              </a:defRPr>
            </a:pPr>
            <a:r>
              <a:rPr>
                <a:latin typeface="Rockwell Bold"/>
                <a:ea typeface="Rockwell Bold"/>
                <a:cs typeface="Rockwell Bold"/>
                <a:sym typeface="Rockwell Bold"/>
              </a:rPr>
              <a:t>MENTAL HEALTH</a:t>
            </a:r>
            <a:r>
              <a:t> </a:t>
            </a:r>
          </a:p>
          <a:p>
            <a:pPr defTabSz="457200">
              <a:lnSpc>
                <a:spcPct val="100000"/>
              </a:lnSpc>
              <a:spcBef>
                <a:spcPts val="0"/>
              </a:spcBef>
              <a:defRPr sz="3000">
                <a:solidFill>
                  <a:srgbClr val="FFFFFF"/>
                </a:solidFill>
                <a:latin typeface="Rockwell"/>
                <a:ea typeface="Rockwell"/>
                <a:cs typeface="Rockwell"/>
                <a:sym typeface="Rockwell"/>
              </a:defRPr>
            </a:pPr>
            <a:r>
              <a:t>and Service</a:t>
            </a:r>
          </a:p>
        </p:txBody>
      </p:sp>
      <p:sp>
        <p:nvSpPr>
          <p:cNvPr id="221" name="„Service is . . . our unique gift - something that no one can take away from us. We give, and we get. Through service, many of us start on the sometimes long road back to becoming productive members of society.“…"/>
          <p:cNvSpPr txBox="1"/>
          <p:nvPr/>
        </p:nvSpPr>
        <p:spPr>
          <a:xfrm>
            <a:off x="1065068" y="5995875"/>
            <a:ext cx="5141413" cy="264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solidFill>
                  <a:srgbClr val="FFFFFF"/>
                </a:solidFill>
                <a:latin typeface="Proxima Nova Light"/>
                <a:ea typeface="Proxima Nova Light"/>
                <a:cs typeface="Proxima Nova Light"/>
                <a:sym typeface="Proxima Nova Light"/>
              </a:defRPr>
            </a:pPr>
            <a:r>
              <a:t>„Service is . . . our unique gift - something that no one can take away from us. We give, and we get. Through service, many of us start on the sometimes long road back to becoming productive members of society.“</a:t>
            </a: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Proxima Nova Light"/>
                <a:ea typeface="Proxima Nova Light"/>
                <a:cs typeface="Proxima Nova Light"/>
                <a:sym typeface="Proxima Nova Light"/>
              </a:defRPr>
            </a:pPr>
          </a:p>
          <a:p>
            <a: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Proxima Nova Light"/>
                <a:ea typeface="Proxima Nova Light"/>
                <a:cs typeface="Proxima Nova Light"/>
                <a:sym typeface="Proxima Nova Light"/>
              </a:defRPr>
            </a:pPr>
            <a:r>
              <a:t>Just for Today, May 1</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9_Lookbook">
  <a:themeElements>
    <a:clrScheme name="29_Lookbook">
      <a:dk1>
        <a:srgbClr val="000000"/>
      </a:dk1>
      <a:lt1>
        <a:srgbClr val="F6F7F2"/>
      </a:lt1>
      <a:dk2>
        <a:srgbClr val="5E5E5E"/>
      </a:dk2>
      <a:lt2>
        <a:srgbClr val="D5D5D5"/>
      </a:lt2>
      <a:accent1>
        <a:srgbClr val="B9CAD3"/>
      </a:accent1>
      <a:accent2>
        <a:srgbClr val="8CBAD7"/>
      </a:accent2>
      <a:accent3>
        <a:srgbClr val="B5AFC4"/>
      </a:accent3>
      <a:accent4>
        <a:srgbClr val="E8A6B1"/>
      </a:accent4>
      <a:accent5>
        <a:srgbClr val="FF8A6E"/>
      </a:accent5>
      <a:accent6>
        <a:srgbClr val="E2CF91"/>
      </a:accent6>
      <a:hlink>
        <a:srgbClr val="0000FF"/>
      </a:hlink>
      <a:folHlink>
        <a:srgbClr val="FF00FF"/>
      </a:folHlink>
    </a:clrScheme>
    <a:fontScheme name="29_Lookbook">
      <a:majorFont>
        <a:latin typeface="Canela Bold"/>
        <a:ea typeface="Canela Bold"/>
        <a:cs typeface="Canela Bold"/>
      </a:majorFont>
      <a:minorFont>
        <a:latin typeface="Canela Bold"/>
        <a:ea typeface="Canela Bold"/>
        <a:cs typeface="Canela Bold"/>
      </a:minorFont>
    </a:fontScheme>
    <a:fmtScheme name="29_Look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15431" rtl="0" fontAlgn="auto" latinLnBrk="0" hangingPunct="0">
          <a:lnSpc>
            <a:spcPct val="100000"/>
          </a:lnSpc>
          <a:spcBef>
            <a:spcPts val="0"/>
          </a:spcBef>
          <a:spcAft>
            <a:spcPts val="0"/>
          </a:spcAft>
          <a:buClrTx/>
          <a:buSzTx/>
          <a:buFontTx/>
          <a:buNone/>
          <a:tabLst/>
          <a:defRPr b="0" baseline="0" cap="none" i="0" spc="-39" strike="noStrike" sz="2000" u="none" kumimoji="0" normalizeH="0">
            <a:ln>
              <a:noFill/>
            </a:ln>
            <a:solidFill>
              <a:srgbClr val="FFFFFF"/>
            </a:solidFill>
            <a:effectLst/>
            <a:uFillTx/>
            <a:latin typeface="Canela Deck Bold"/>
            <a:ea typeface="Canela Deck Bold"/>
            <a:cs typeface="Canela Deck Bold"/>
            <a:sym typeface="Canela Deck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733930" rtl="0" fontAlgn="auto" latinLnBrk="0" hangingPunct="0">
          <a:lnSpc>
            <a:spcPct val="90000"/>
          </a:lnSpc>
          <a:spcBef>
            <a:spcPts val="2800"/>
          </a:spcBef>
          <a:spcAft>
            <a:spcPts val="0"/>
          </a:spcAft>
          <a:buClrTx/>
          <a:buSzTx/>
          <a:buFontTx/>
          <a:buNone/>
          <a:tabLst/>
          <a:defRPr b="0" baseline="0" cap="none" i="0" spc="0" strike="noStrike" sz="2500" u="none" kumimoji="0" normalizeH="0">
            <a:ln>
              <a:noFill/>
            </a:ln>
            <a:solidFill>
              <a:srgbClr val="000000"/>
            </a:solidFill>
            <a:effectLst/>
            <a:uFillTx/>
            <a:latin typeface="Proxima Nova Medium"/>
            <a:ea typeface="Proxima Nova Medium"/>
            <a:cs typeface="Proxima Nova Medium"/>
            <a:sym typeface="Proxima Nova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9_Lookbook">
  <a:themeElements>
    <a:clrScheme name="29_Lookbook">
      <a:dk1>
        <a:srgbClr val="000000"/>
      </a:dk1>
      <a:lt1>
        <a:srgbClr val="FFFFFF"/>
      </a:lt1>
      <a:dk2>
        <a:srgbClr val="5E5E5E"/>
      </a:dk2>
      <a:lt2>
        <a:srgbClr val="D5D5D5"/>
      </a:lt2>
      <a:accent1>
        <a:srgbClr val="B9CAD3"/>
      </a:accent1>
      <a:accent2>
        <a:srgbClr val="8CBAD7"/>
      </a:accent2>
      <a:accent3>
        <a:srgbClr val="B5AFC4"/>
      </a:accent3>
      <a:accent4>
        <a:srgbClr val="E8A6B1"/>
      </a:accent4>
      <a:accent5>
        <a:srgbClr val="FF8A6E"/>
      </a:accent5>
      <a:accent6>
        <a:srgbClr val="E2CF91"/>
      </a:accent6>
      <a:hlink>
        <a:srgbClr val="0000FF"/>
      </a:hlink>
      <a:folHlink>
        <a:srgbClr val="FF00FF"/>
      </a:folHlink>
    </a:clrScheme>
    <a:fontScheme name="29_Lookbook">
      <a:majorFont>
        <a:latin typeface="Canela Bold"/>
        <a:ea typeface="Canela Bold"/>
        <a:cs typeface="Canela Bold"/>
      </a:majorFont>
      <a:minorFont>
        <a:latin typeface="Canela Bold"/>
        <a:ea typeface="Canela Bold"/>
        <a:cs typeface="Canela Bold"/>
      </a:minorFont>
    </a:fontScheme>
    <a:fmtScheme name="29_Look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15431" rtl="0" fontAlgn="auto" latinLnBrk="0" hangingPunct="0">
          <a:lnSpc>
            <a:spcPct val="100000"/>
          </a:lnSpc>
          <a:spcBef>
            <a:spcPts val="0"/>
          </a:spcBef>
          <a:spcAft>
            <a:spcPts val="0"/>
          </a:spcAft>
          <a:buClrTx/>
          <a:buSzTx/>
          <a:buFontTx/>
          <a:buNone/>
          <a:tabLst/>
          <a:defRPr b="0" baseline="0" cap="none" i="0" spc="-39" strike="noStrike" sz="2000" u="none" kumimoji="0" normalizeH="0">
            <a:ln>
              <a:noFill/>
            </a:ln>
            <a:solidFill>
              <a:srgbClr val="FFFFFF"/>
            </a:solidFill>
            <a:effectLst/>
            <a:uFillTx/>
            <a:latin typeface="Canela Deck Bold"/>
            <a:ea typeface="Canela Deck Bold"/>
            <a:cs typeface="Canela Deck Bold"/>
            <a:sym typeface="Canela Deck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733930" rtl="0" fontAlgn="auto" latinLnBrk="0" hangingPunct="0">
          <a:lnSpc>
            <a:spcPct val="90000"/>
          </a:lnSpc>
          <a:spcBef>
            <a:spcPts val="2800"/>
          </a:spcBef>
          <a:spcAft>
            <a:spcPts val="0"/>
          </a:spcAft>
          <a:buClrTx/>
          <a:buSzTx/>
          <a:buFontTx/>
          <a:buNone/>
          <a:tabLst/>
          <a:defRPr b="0" baseline="0" cap="none" i="0" spc="0" strike="noStrike" sz="2500" u="none" kumimoji="0" normalizeH="0">
            <a:ln>
              <a:noFill/>
            </a:ln>
            <a:solidFill>
              <a:srgbClr val="000000"/>
            </a:solidFill>
            <a:effectLst/>
            <a:uFillTx/>
            <a:latin typeface="Proxima Nova Medium"/>
            <a:ea typeface="Proxima Nova Medium"/>
            <a:cs typeface="Proxima Nova Medium"/>
            <a:sym typeface="Proxima Nova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