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64" r:id="rId2"/>
    <p:sldId id="309" r:id="rId3"/>
    <p:sldId id="324" r:id="rId4"/>
    <p:sldId id="325" r:id="rId5"/>
    <p:sldId id="310" r:id="rId6"/>
    <p:sldId id="315" r:id="rId7"/>
    <p:sldId id="322" r:id="rId8"/>
    <p:sldId id="317" r:id="rId9"/>
    <p:sldId id="314" r:id="rId10"/>
    <p:sldId id="316" r:id="rId11"/>
    <p:sldId id="312" r:id="rId12"/>
    <p:sldId id="318" r:id="rId13"/>
    <p:sldId id="327" r:id="rId14"/>
    <p:sldId id="326" r:id="rId15"/>
    <p:sldId id="328" r:id="rId16"/>
    <p:sldId id="329" r:id="rId17"/>
    <p:sldId id="320" r:id="rId18"/>
    <p:sldId id="321" r:id="rId19"/>
    <p:sldId id="323" r:id="rId20"/>
  </p:sldIdLst>
  <p:sldSz cx="12192000" cy="6858000"/>
  <p:notesSz cx="6858000" cy="9144000"/>
  <p:defaultTextStyle>
    <a:defPPr>
      <a:defRPr lang="en-E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162"/>
    <p:restoredTop sz="94662"/>
  </p:normalViewPr>
  <p:slideViewPr>
    <p:cSldViewPr snapToGrid="0">
      <p:cViewPr varScale="1">
        <p:scale>
          <a:sx n="73" d="100"/>
          <a:sy n="73" d="100"/>
        </p:scale>
        <p:origin x="208" y="9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E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2BB972-C4E5-C049-B198-3F638BCD8991}" type="datetimeFigureOut">
              <a:rPr lang="en-EG" smtClean="0"/>
              <a:t>26/04/2025</a:t>
            </a:fld>
            <a:endParaRPr lang="en-E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E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E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E61CE3-4F2E-014A-8207-F758DA84E4FE}" type="slidenum">
              <a:rPr lang="en-EG" smtClean="0"/>
              <a:t>‹#›</a:t>
            </a:fld>
            <a:endParaRPr lang="en-EG"/>
          </a:p>
        </p:txBody>
      </p:sp>
    </p:spTree>
    <p:extLst>
      <p:ext uri="{BB962C8B-B14F-4D97-AF65-F5344CB8AC3E}">
        <p14:creationId xmlns:p14="http://schemas.microsoft.com/office/powerpoint/2010/main" val="997299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60AD2-2280-3E92-98EF-0B9A0FF967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EG"/>
          </a:p>
        </p:txBody>
      </p:sp>
      <p:sp>
        <p:nvSpPr>
          <p:cNvPr id="3" name="Subtitle 2">
            <a:extLst>
              <a:ext uri="{FF2B5EF4-FFF2-40B4-BE49-F238E27FC236}">
                <a16:creationId xmlns:a16="http://schemas.microsoft.com/office/drawing/2014/main" id="{BF4593FC-3BB4-DA99-E819-8DED8E5B08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EG"/>
          </a:p>
        </p:txBody>
      </p:sp>
      <p:sp>
        <p:nvSpPr>
          <p:cNvPr id="4" name="Date Placeholder 3">
            <a:extLst>
              <a:ext uri="{FF2B5EF4-FFF2-40B4-BE49-F238E27FC236}">
                <a16:creationId xmlns:a16="http://schemas.microsoft.com/office/drawing/2014/main" id="{41FC41EC-DEF4-5A32-0D0C-CB33EBB12248}"/>
              </a:ext>
            </a:extLst>
          </p:cNvPr>
          <p:cNvSpPr>
            <a:spLocks noGrp="1"/>
          </p:cNvSpPr>
          <p:nvPr>
            <p:ph type="dt" sz="half" idx="10"/>
          </p:nvPr>
        </p:nvSpPr>
        <p:spPr/>
        <p:txBody>
          <a:bodyPr/>
          <a:lstStyle/>
          <a:p>
            <a:fld id="{BF911861-D6DA-3249-A16B-FFE4735F78EC}" type="datetimeFigureOut">
              <a:rPr lang="en-EG" smtClean="0"/>
              <a:t>26/04/2025</a:t>
            </a:fld>
            <a:endParaRPr lang="en-EG"/>
          </a:p>
        </p:txBody>
      </p:sp>
      <p:sp>
        <p:nvSpPr>
          <p:cNvPr id="5" name="Footer Placeholder 4">
            <a:extLst>
              <a:ext uri="{FF2B5EF4-FFF2-40B4-BE49-F238E27FC236}">
                <a16:creationId xmlns:a16="http://schemas.microsoft.com/office/drawing/2014/main" id="{94CBE1EA-E792-B931-FDBB-198B14BC3769}"/>
              </a:ext>
            </a:extLst>
          </p:cNvPr>
          <p:cNvSpPr>
            <a:spLocks noGrp="1"/>
          </p:cNvSpPr>
          <p:nvPr>
            <p:ph type="ftr" sz="quarter" idx="11"/>
          </p:nvPr>
        </p:nvSpPr>
        <p:spPr/>
        <p:txBody>
          <a:bodyPr/>
          <a:lstStyle/>
          <a:p>
            <a:endParaRPr lang="en-EG"/>
          </a:p>
        </p:txBody>
      </p:sp>
      <p:sp>
        <p:nvSpPr>
          <p:cNvPr id="6" name="Slide Number Placeholder 5">
            <a:extLst>
              <a:ext uri="{FF2B5EF4-FFF2-40B4-BE49-F238E27FC236}">
                <a16:creationId xmlns:a16="http://schemas.microsoft.com/office/drawing/2014/main" id="{3CE0D804-FB62-B88B-47FD-B86939C363B3}"/>
              </a:ext>
            </a:extLst>
          </p:cNvPr>
          <p:cNvSpPr>
            <a:spLocks noGrp="1"/>
          </p:cNvSpPr>
          <p:nvPr>
            <p:ph type="sldNum" sz="quarter" idx="12"/>
          </p:nvPr>
        </p:nvSpPr>
        <p:spPr/>
        <p:txBody>
          <a:bodyPr/>
          <a:lstStyle/>
          <a:p>
            <a:fld id="{63D6BBE1-7C8B-4343-8222-F4C94389B017}" type="slidenum">
              <a:rPr lang="en-EG" smtClean="0"/>
              <a:t>‹#›</a:t>
            </a:fld>
            <a:endParaRPr lang="en-EG"/>
          </a:p>
        </p:txBody>
      </p:sp>
    </p:spTree>
    <p:extLst>
      <p:ext uri="{BB962C8B-B14F-4D97-AF65-F5344CB8AC3E}">
        <p14:creationId xmlns:p14="http://schemas.microsoft.com/office/powerpoint/2010/main" val="2744794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D1A44-9F05-0FFF-F77B-F9D643D12CF5}"/>
              </a:ext>
            </a:extLst>
          </p:cNvPr>
          <p:cNvSpPr>
            <a:spLocks noGrp="1"/>
          </p:cNvSpPr>
          <p:nvPr>
            <p:ph type="title"/>
          </p:nvPr>
        </p:nvSpPr>
        <p:spPr/>
        <p:txBody>
          <a:bodyPr/>
          <a:lstStyle/>
          <a:p>
            <a:r>
              <a:rPr lang="en-US"/>
              <a:t>Click to edit Master title style</a:t>
            </a:r>
            <a:endParaRPr lang="en-EG"/>
          </a:p>
        </p:txBody>
      </p:sp>
      <p:sp>
        <p:nvSpPr>
          <p:cNvPr id="3" name="Vertical Text Placeholder 2">
            <a:extLst>
              <a:ext uri="{FF2B5EF4-FFF2-40B4-BE49-F238E27FC236}">
                <a16:creationId xmlns:a16="http://schemas.microsoft.com/office/drawing/2014/main" id="{E9ED3EFD-276E-82F2-F09C-7503E44EE8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G"/>
          </a:p>
        </p:txBody>
      </p:sp>
      <p:sp>
        <p:nvSpPr>
          <p:cNvPr id="4" name="Date Placeholder 3">
            <a:extLst>
              <a:ext uri="{FF2B5EF4-FFF2-40B4-BE49-F238E27FC236}">
                <a16:creationId xmlns:a16="http://schemas.microsoft.com/office/drawing/2014/main" id="{B6364390-C97D-33C7-3E85-984C6D0C2A72}"/>
              </a:ext>
            </a:extLst>
          </p:cNvPr>
          <p:cNvSpPr>
            <a:spLocks noGrp="1"/>
          </p:cNvSpPr>
          <p:nvPr>
            <p:ph type="dt" sz="half" idx="10"/>
          </p:nvPr>
        </p:nvSpPr>
        <p:spPr/>
        <p:txBody>
          <a:bodyPr/>
          <a:lstStyle/>
          <a:p>
            <a:fld id="{BF911861-D6DA-3249-A16B-FFE4735F78EC}" type="datetimeFigureOut">
              <a:rPr lang="en-EG" smtClean="0"/>
              <a:t>26/04/2025</a:t>
            </a:fld>
            <a:endParaRPr lang="en-EG"/>
          </a:p>
        </p:txBody>
      </p:sp>
      <p:sp>
        <p:nvSpPr>
          <p:cNvPr id="5" name="Footer Placeholder 4">
            <a:extLst>
              <a:ext uri="{FF2B5EF4-FFF2-40B4-BE49-F238E27FC236}">
                <a16:creationId xmlns:a16="http://schemas.microsoft.com/office/drawing/2014/main" id="{AF8A8E5D-21FE-5A1E-CC3E-2F2DC525A185}"/>
              </a:ext>
            </a:extLst>
          </p:cNvPr>
          <p:cNvSpPr>
            <a:spLocks noGrp="1"/>
          </p:cNvSpPr>
          <p:nvPr>
            <p:ph type="ftr" sz="quarter" idx="11"/>
          </p:nvPr>
        </p:nvSpPr>
        <p:spPr/>
        <p:txBody>
          <a:bodyPr/>
          <a:lstStyle/>
          <a:p>
            <a:endParaRPr lang="en-EG"/>
          </a:p>
        </p:txBody>
      </p:sp>
      <p:sp>
        <p:nvSpPr>
          <p:cNvPr id="6" name="Slide Number Placeholder 5">
            <a:extLst>
              <a:ext uri="{FF2B5EF4-FFF2-40B4-BE49-F238E27FC236}">
                <a16:creationId xmlns:a16="http://schemas.microsoft.com/office/drawing/2014/main" id="{F3F064FB-1A75-F1B3-695B-4F6952CCF7B0}"/>
              </a:ext>
            </a:extLst>
          </p:cNvPr>
          <p:cNvSpPr>
            <a:spLocks noGrp="1"/>
          </p:cNvSpPr>
          <p:nvPr>
            <p:ph type="sldNum" sz="quarter" idx="12"/>
          </p:nvPr>
        </p:nvSpPr>
        <p:spPr/>
        <p:txBody>
          <a:bodyPr/>
          <a:lstStyle/>
          <a:p>
            <a:fld id="{63D6BBE1-7C8B-4343-8222-F4C94389B017}" type="slidenum">
              <a:rPr lang="en-EG" smtClean="0"/>
              <a:t>‹#›</a:t>
            </a:fld>
            <a:endParaRPr lang="en-EG"/>
          </a:p>
        </p:txBody>
      </p:sp>
    </p:spTree>
    <p:extLst>
      <p:ext uri="{BB962C8B-B14F-4D97-AF65-F5344CB8AC3E}">
        <p14:creationId xmlns:p14="http://schemas.microsoft.com/office/powerpoint/2010/main" val="3405005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AE9D40-67F0-0B99-632F-9B4FC5E1F23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EG"/>
          </a:p>
        </p:txBody>
      </p:sp>
      <p:sp>
        <p:nvSpPr>
          <p:cNvPr id="3" name="Vertical Text Placeholder 2">
            <a:extLst>
              <a:ext uri="{FF2B5EF4-FFF2-40B4-BE49-F238E27FC236}">
                <a16:creationId xmlns:a16="http://schemas.microsoft.com/office/drawing/2014/main" id="{77D1EA52-9FAA-9B41-F63F-E2B1264198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G"/>
          </a:p>
        </p:txBody>
      </p:sp>
      <p:sp>
        <p:nvSpPr>
          <p:cNvPr id="4" name="Date Placeholder 3">
            <a:extLst>
              <a:ext uri="{FF2B5EF4-FFF2-40B4-BE49-F238E27FC236}">
                <a16:creationId xmlns:a16="http://schemas.microsoft.com/office/drawing/2014/main" id="{07B043DF-5094-1613-83A3-3EE17ED86827}"/>
              </a:ext>
            </a:extLst>
          </p:cNvPr>
          <p:cNvSpPr>
            <a:spLocks noGrp="1"/>
          </p:cNvSpPr>
          <p:nvPr>
            <p:ph type="dt" sz="half" idx="10"/>
          </p:nvPr>
        </p:nvSpPr>
        <p:spPr/>
        <p:txBody>
          <a:bodyPr/>
          <a:lstStyle/>
          <a:p>
            <a:fld id="{BF911861-D6DA-3249-A16B-FFE4735F78EC}" type="datetimeFigureOut">
              <a:rPr lang="en-EG" smtClean="0"/>
              <a:t>26/04/2025</a:t>
            </a:fld>
            <a:endParaRPr lang="en-EG"/>
          </a:p>
        </p:txBody>
      </p:sp>
      <p:sp>
        <p:nvSpPr>
          <p:cNvPr id="5" name="Footer Placeholder 4">
            <a:extLst>
              <a:ext uri="{FF2B5EF4-FFF2-40B4-BE49-F238E27FC236}">
                <a16:creationId xmlns:a16="http://schemas.microsoft.com/office/drawing/2014/main" id="{F23F8702-66B0-A804-F783-12A665C58D01}"/>
              </a:ext>
            </a:extLst>
          </p:cNvPr>
          <p:cNvSpPr>
            <a:spLocks noGrp="1"/>
          </p:cNvSpPr>
          <p:nvPr>
            <p:ph type="ftr" sz="quarter" idx="11"/>
          </p:nvPr>
        </p:nvSpPr>
        <p:spPr/>
        <p:txBody>
          <a:bodyPr/>
          <a:lstStyle/>
          <a:p>
            <a:endParaRPr lang="en-EG"/>
          </a:p>
        </p:txBody>
      </p:sp>
      <p:sp>
        <p:nvSpPr>
          <p:cNvPr id="6" name="Slide Number Placeholder 5">
            <a:extLst>
              <a:ext uri="{FF2B5EF4-FFF2-40B4-BE49-F238E27FC236}">
                <a16:creationId xmlns:a16="http://schemas.microsoft.com/office/drawing/2014/main" id="{01CC9359-43E2-9660-EFC5-521D69575E9E}"/>
              </a:ext>
            </a:extLst>
          </p:cNvPr>
          <p:cNvSpPr>
            <a:spLocks noGrp="1"/>
          </p:cNvSpPr>
          <p:nvPr>
            <p:ph type="sldNum" sz="quarter" idx="12"/>
          </p:nvPr>
        </p:nvSpPr>
        <p:spPr/>
        <p:txBody>
          <a:bodyPr/>
          <a:lstStyle/>
          <a:p>
            <a:fld id="{63D6BBE1-7C8B-4343-8222-F4C94389B017}" type="slidenum">
              <a:rPr lang="en-EG" smtClean="0"/>
              <a:t>‹#›</a:t>
            </a:fld>
            <a:endParaRPr lang="en-EG"/>
          </a:p>
        </p:txBody>
      </p:sp>
    </p:spTree>
    <p:extLst>
      <p:ext uri="{BB962C8B-B14F-4D97-AF65-F5344CB8AC3E}">
        <p14:creationId xmlns:p14="http://schemas.microsoft.com/office/powerpoint/2010/main" val="1716544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CC822-D695-1E73-DBF0-47F7297944A9}"/>
              </a:ext>
            </a:extLst>
          </p:cNvPr>
          <p:cNvSpPr>
            <a:spLocks noGrp="1"/>
          </p:cNvSpPr>
          <p:nvPr>
            <p:ph type="title"/>
          </p:nvPr>
        </p:nvSpPr>
        <p:spPr/>
        <p:txBody>
          <a:bodyPr/>
          <a:lstStyle/>
          <a:p>
            <a:r>
              <a:rPr lang="en-US"/>
              <a:t>Click to edit Master title style</a:t>
            </a:r>
            <a:endParaRPr lang="en-EG"/>
          </a:p>
        </p:txBody>
      </p:sp>
      <p:sp>
        <p:nvSpPr>
          <p:cNvPr id="3" name="Content Placeholder 2">
            <a:extLst>
              <a:ext uri="{FF2B5EF4-FFF2-40B4-BE49-F238E27FC236}">
                <a16:creationId xmlns:a16="http://schemas.microsoft.com/office/drawing/2014/main" id="{73286313-D7FF-2EF2-04A1-555F7C3580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G"/>
          </a:p>
        </p:txBody>
      </p:sp>
      <p:sp>
        <p:nvSpPr>
          <p:cNvPr id="4" name="Date Placeholder 3">
            <a:extLst>
              <a:ext uri="{FF2B5EF4-FFF2-40B4-BE49-F238E27FC236}">
                <a16:creationId xmlns:a16="http://schemas.microsoft.com/office/drawing/2014/main" id="{004F275A-80A7-B2DD-6FEE-7729F1BDF29E}"/>
              </a:ext>
            </a:extLst>
          </p:cNvPr>
          <p:cNvSpPr>
            <a:spLocks noGrp="1"/>
          </p:cNvSpPr>
          <p:nvPr>
            <p:ph type="dt" sz="half" idx="10"/>
          </p:nvPr>
        </p:nvSpPr>
        <p:spPr/>
        <p:txBody>
          <a:bodyPr/>
          <a:lstStyle/>
          <a:p>
            <a:fld id="{BF911861-D6DA-3249-A16B-FFE4735F78EC}" type="datetimeFigureOut">
              <a:rPr lang="en-EG" smtClean="0"/>
              <a:t>26/04/2025</a:t>
            </a:fld>
            <a:endParaRPr lang="en-EG"/>
          </a:p>
        </p:txBody>
      </p:sp>
      <p:sp>
        <p:nvSpPr>
          <p:cNvPr id="5" name="Footer Placeholder 4">
            <a:extLst>
              <a:ext uri="{FF2B5EF4-FFF2-40B4-BE49-F238E27FC236}">
                <a16:creationId xmlns:a16="http://schemas.microsoft.com/office/drawing/2014/main" id="{E1BB1333-6A83-8BEA-5332-703614573A87}"/>
              </a:ext>
            </a:extLst>
          </p:cNvPr>
          <p:cNvSpPr>
            <a:spLocks noGrp="1"/>
          </p:cNvSpPr>
          <p:nvPr>
            <p:ph type="ftr" sz="quarter" idx="11"/>
          </p:nvPr>
        </p:nvSpPr>
        <p:spPr/>
        <p:txBody>
          <a:bodyPr/>
          <a:lstStyle/>
          <a:p>
            <a:endParaRPr lang="en-EG"/>
          </a:p>
        </p:txBody>
      </p:sp>
      <p:sp>
        <p:nvSpPr>
          <p:cNvPr id="6" name="Slide Number Placeholder 5">
            <a:extLst>
              <a:ext uri="{FF2B5EF4-FFF2-40B4-BE49-F238E27FC236}">
                <a16:creationId xmlns:a16="http://schemas.microsoft.com/office/drawing/2014/main" id="{0BDBB60D-4D70-D9C2-9BDF-68B9EC9F8AA5}"/>
              </a:ext>
            </a:extLst>
          </p:cNvPr>
          <p:cNvSpPr>
            <a:spLocks noGrp="1"/>
          </p:cNvSpPr>
          <p:nvPr>
            <p:ph type="sldNum" sz="quarter" idx="12"/>
          </p:nvPr>
        </p:nvSpPr>
        <p:spPr/>
        <p:txBody>
          <a:bodyPr/>
          <a:lstStyle/>
          <a:p>
            <a:fld id="{63D6BBE1-7C8B-4343-8222-F4C94389B017}" type="slidenum">
              <a:rPr lang="en-EG" smtClean="0"/>
              <a:t>‹#›</a:t>
            </a:fld>
            <a:endParaRPr lang="en-EG"/>
          </a:p>
        </p:txBody>
      </p:sp>
    </p:spTree>
    <p:extLst>
      <p:ext uri="{BB962C8B-B14F-4D97-AF65-F5344CB8AC3E}">
        <p14:creationId xmlns:p14="http://schemas.microsoft.com/office/powerpoint/2010/main" val="2844207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19E5D-CC3A-6949-AA2C-D514395574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EG"/>
          </a:p>
        </p:txBody>
      </p:sp>
      <p:sp>
        <p:nvSpPr>
          <p:cNvPr id="3" name="Text Placeholder 2">
            <a:extLst>
              <a:ext uri="{FF2B5EF4-FFF2-40B4-BE49-F238E27FC236}">
                <a16:creationId xmlns:a16="http://schemas.microsoft.com/office/drawing/2014/main" id="{4479AFB4-0F3A-F04F-4E6A-B27D62BD41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0F318C-3B90-A18E-E991-0678108B5446}"/>
              </a:ext>
            </a:extLst>
          </p:cNvPr>
          <p:cNvSpPr>
            <a:spLocks noGrp="1"/>
          </p:cNvSpPr>
          <p:nvPr>
            <p:ph type="dt" sz="half" idx="10"/>
          </p:nvPr>
        </p:nvSpPr>
        <p:spPr/>
        <p:txBody>
          <a:bodyPr/>
          <a:lstStyle/>
          <a:p>
            <a:fld id="{BF911861-D6DA-3249-A16B-FFE4735F78EC}" type="datetimeFigureOut">
              <a:rPr lang="en-EG" smtClean="0"/>
              <a:t>26/04/2025</a:t>
            </a:fld>
            <a:endParaRPr lang="en-EG"/>
          </a:p>
        </p:txBody>
      </p:sp>
      <p:sp>
        <p:nvSpPr>
          <p:cNvPr id="5" name="Footer Placeholder 4">
            <a:extLst>
              <a:ext uri="{FF2B5EF4-FFF2-40B4-BE49-F238E27FC236}">
                <a16:creationId xmlns:a16="http://schemas.microsoft.com/office/drawing/2014/main" id="{2F23D287-2595-8FED-E1A9-C74D89F0D607}"/>
              </a:ext>
            </a:extLst>
          </p:cNvPr>
          <p:cNvSpPr>
            <a:spLocks noGrp="1"/>
          </p:cNvSpPr>
          <p:nvPr>
            <p:ph type="ftr" sz="quarter" idx="11"/>
          </p:nvPr>
        </p:nvSpPr>
        <p:spPr/>
        <p:txBody>
          <a:bodyPr/>
          <a:lstStyle/>
          <a:p>
            <a:endParaRPr lang="en-EG"/>
          </a:p>
        </p:txBody>
      </p:sp>
      <p:sp>
        <p:nvSpPr>
          <p:cNvPr id="6" name="Slide Number Placeholder 5">
            <a:extLst>
              <a:ext uri="{FF2B5EF4-FFF2-40B4-BE49-F238E27FC236}">
                <a16:creationId xmlns:a16="http://schemas.microsoft.com/office/drawing/2014/main" id="{0F14EB70-E854-CF5F-AE4D-41B64EA0224C}"/>
              </a:ext>
            </a:extLst>
          </p:cNvPr>
          <p:cNvSpPr>
            <a:spLocks noGrp="1"/>
          </p:cNvSpPr>
          <p:nvPr>
            <p:ph type="sldNum" sz="quarter" idx="12"/>
          </p:nvPr>
        </p:nvSpPr>
        <p:spPr/>
        <p:txBody>
          <a:bodyPr/>
          <a:lstStyle/>
          <a:p>
            <a:fld id="{63D6BBE1-7C8B-4343-8222-F4C94389B017}" type="slidenum">
              <a:rPr lang="en-EG" smtClean="0"/>
              <a:t>‹#›</a:t>
            </a:fld>
            <a:endParaRPr lang="en-EG"/>
          </a:p>
        </p:txBody>
      </p:sp>
    </p:spTree>
    <p:extLst>
      <p:ext uri="{BB962C8B-B14F-4D97-AF65-F5344CB8AC3E}">
        <p14:creationId xmlns:p14="http://schemas.microsoft.com/office/powerpoint/2010/main" val="3467618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BC40C-969D-626A-5920-07365E1A32E2}"/>
              </a:ext>
            </a:extLst>
          </p:cNvPr>
          <p:cNvSpPr>
            <a:spLocks noGrp="1"/>
          </p:cNvSpPr>
          <p:nvPr>
            <p:ph type="title"/>
          </p:nvPr>
        </p:nvSpPr>
        <p:spPr/>
        <p:txBody>
          <a:bodyPr/>
          <a:lstStyle/>
          <a:p>
            <a:r>
              <a:rPr lang="en-US"/>
              <a:t>Click to edit Master title style</a:t>
            </a:r>
            <a:endParaRPr lang="en-EG"/>
          </a:p>
        </p:txBody>
      </p:sp>
      <p:sp>
        <p:nvSpPr>
          <p:cNvPr id="3" name="Content Placeholder 2">
            <a:extLst>
              <a:ext uri="{FF2B5EF4-FFF2-40B4-BE49-F238E27FC236}">
                <a16:creationId xmlns:a16="http://schemas.microsoft.com/office/drawing/2014/main" id="{07BFB084-CCA0-E379-8454-2E8F678F97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G"/>
          </a:p>
        </p:txBody>
      </p:sp>
      <p:sp>
        <p:nvSpPr>
          <p:cNvPr id="4" name="Content Placeholder 3">
            <a:extLst>
              <a:ext uri="{FF2B5EF4-FFF2-40B4-BE49-F238E27FC236}">
                <a16:creationId xmlns:a16="http://schemas.microsoft.com/office/drawing/2014/main" id="{E504611F-3049-906D-9195-37F3C70756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G"/>
          </a:p>
        </p:txBody>
      </p:sp>
      <p:sp>
        <p:nvSpPr>
          <p:cNvPr id="5" name="Date Placeholder 4">
            <a:extLst>
              <a:ext uri="{FF2B5EF4-FFF2-40B4-BE49-F238E27FC236}">
                <a16:creationId xmlns:a16="http://schemas.microsoft.com/office/drawing/2014/main" id="{94BE2406-7DA8-0565-85B9-3FE76D858429}"/>
              </a:ext>
            </a:extLst>
          </p:cNvPr>
          <p:cNvSpPr>
            <a:spLocks noGrp="1"/>
          </p:cNvSpPr>
          <p:nvPr>
            <p:ph type="dt" sz="half" idx="10"/>
          </p:nvPr>
        </p:nvSpPr>
        <p:spPr/>
        <p:txBody>
          <a:bodyPr/>
          <a:lstStyle/>
          <a:p>
            <a:fld id="{BF911861-D6DA-3249-A16B-FFE4735F78EC}" type="datetimeFigureOut">
              <a:rPr lang="en-EG" smtClean="0"/>
              <a:t>26/04/2025</a:t>
            </a:fld>
            <a:endParaRPr lang="en-EG"/>
          </a:p>
        </p:txBody>
      </p:sp>
      <p:sp>
        <p:nvSpPr>
          <p:cNvPr id="6" name="Footer Placeholder 5">
            <a:extLst>
              <a:ext uri="{FF2B5EF4-FFF2-40B4-BE49-F238E27FC236}">
                <a16:creationId xmlns:a16="http://schemas.microsoft.com/office/drawing/2014/main" id="{424460EA-675B-6594-96B1-2EE8A92C8C45}"/>
              </a:ext>
            </a:extLst>
          </p:cNvPr>
          <p:cNvSpPr>
            <a:spLocks noGrp="1"/>
          </p:cNvSpPr>
          <p:nvPr>
            <p:ph type="ftr" sz="quarter" idx="11"/>
          </p:nvPr>
        </p:nvSpPr>
        <p:spPr/>
        <p:txBody>
          <a:bodyPr/>
          <a:lstStyle/>
          <a:p>
            <a:endParaRPr lang="en-EG"/>
          </a:p>
        </p:txBody>
      </p:sp>
      <p:sp>
        <p:nvSpPr>
          <p:cNvPr id="7" name="Slide Number Placeholder 6">
            <a:extLst>
              <a:ext uri="{FF2B5EF4-FFF2-40B4-BE49-F238E27FC236}">
                <a16:creationId xmlns:a16="http://schemas.microsoft.com/office/drawing/2014/main" id="{CF271AE7-F4D6-8530-1B16-D5B69E505280}"/>
              </a:ext>
            </a:extLst>
          </p:cNvPr>
          <p:cNvSpPr>
            <a:spLocks noGrp="1"/>
          </p:cNvSpPr>
          <p:nvPr>
            <p:ph type="sldNum" sz="quarter" idx="12"/>
          </p:nvPr>
        </p:nvSpPr>
        <p:spPr/>
        <p:txBody>
          <a:bodyPr/>
          <a:lstStyle/>
          <a:p>
            <a:fld id="{63D6BBE1-7C8B-4343-8222-F4C94389B017}" type="slidenum">
              <a:rPr lang="en-EG" smtClean="0"/>
              <a:t>‹#›</a:t>
            </a:fld>
            <a:endParaRPr lang="en-EG"/>
          </a:p>
        </p:txBody>
      </p:sp>
    </p:spTree>
    <p:extLst>
      <p:ext uri="{BB962C8B-B14F-4D97-AF65-F5344CB8AC3E}">
        <p14:creationId xmlns:p14="http://schemas.microsoft.com/office/powerpoint/2010/main" val="898274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C7441-16C3-9905-A199-0D21BED4B4D7}"/>
              </a:ext>
            </a:extLst>
          </p:cNvPr>
          <p:cNvSpPr>
            <a:spLocks noGrp="1"/>
          </p:cNvSpPr>
          <p:nvPr>
            <p:ph type="title"/>
          </p:nvPr>
        </p:nvSpPr>
        <p:spPr>
          <a:xfrm>
            <a:off x="839788" y="365125"/>
            <a:ext cx="10515600" cy="1325563"/>
          </a:xfrm>
        </p:spPr>
        <p:txBody>
          <a:bodyPr/>
          <a:lstStyle/>
          <a:p>
            <a:r>
              <a:rPr lang="en-US"/>
              <a:t>Click to edit Master title style</a:t>
            </a:r>
            <a:endParaRPr lang="en-EG"/>
          </a:p>
        </p:txBody>
      </p:sp>
      <p:sp>
        <p:nvSpPr>
          <p:cNvPr id="3" name="Text Placeholder 2">
            <a:extLst>
              <a:ext uri="{FF2B5EF4-FFF2-40B4-BE49-F238E27FC236}">
                <a16:creationId xmlns:a16="http://schemas.microsoft.com/office/drawing/2014/main" id="{AC431D52-FBF9-817F-71E9-E94EF4D1BE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4E10F5-F3EA-81EC-1976-4092D4BF74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G"/>
          </a:p>
        </p:txBody>
      </p:sp>
      <p:sp>
        <p:nvSpPr>
          <p:cNvPr id="5" name="Text Placeholder 4">
            <a:extLst>
              <a:ext uri="{FF2B5EF4-FFF2-40B4-BE49-F238E27FC236}">
                <a16:creationId xmlns:a16="http://schemas.microsoft.com/office/drawing/2014/main" id="{E0AF1FCF-842D-ED1C-9D46-AAB911DD96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19D86D-DD31-6EAF-92D2-00B723E0CA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G"/>
          </a:p>
        </p:txBody>
      </p:sp>
      <p:sp>
        <p:nvSpPr>
          <p:cNvPr id="7" name="Date Placeholder 6">
            <a:extLst>
              <a:ext uri="{FF2B5EF4-FFF2-40B4-BE49-F238E27FC236}">
                <a16:creationId xmlns:a16="http://schemas.microsoft.com/office/drawing/2014/main" id="{8DFFE30B-6B7F-AADD-B74E-6796A1C39815}"/>
              </a:ext>
            </a:extLst>
          </p:cNvPr>
          <p:cNvSpPr>
            <a:spLocks noGrp="1"/>
          </p:cNvSpPr>
          <p:nvPr>
            <p:ph type="dt" sz="half" idx="10"/>
          </p:nvPr>
        </p:nvSpPr>
        <p:spPr/>
        <p:txBody>
          <a:bodyPr/>
          <a:lstStyle/>
          <a:p>
            <a:fld id="{BF911861-D6DA-3249-A16B-FFE4735F78EC}" type="datetimeFigureOut">
              <a:rPr lang="en-EG" smtClean="0"/>
              <a:t>26/04/2025</a:t>
            </a:fld>
            <a:endParaRPr lang="en-EG"/>
          </a:p>
        </p:txBody>
      </p:sp>
      <p:sp>
        <p:nvSpPr>
          <p:cNvPr id="8" name="Footer Placeholder 7">
            <a:extLst>
              <a:ext uri="{FF2B5EF4-FFF2-40B4-BE49-F238E27FC236}">
                <a16:creationId xmlns:a16="http://schemas.microsoft.com/office/drawing/2014/main" id="{0BDA64B4-FD5B-F14A-BD56-4B594EF131AF}"/>
              </a:ext>
            </a:extLst>
          </p:cNvPr>
          <p:cNvSpPr>
            <a:spLocks noGrp="1"/>
          </p:cNvSpPr>
          <p:nvPr>
            <p:ph type="ftr" sz="quarter" idx="11"/>
          </p:nvPr>
        </p:nvSpPr>
        <p:spPr/>
        <p:txBody>
          <a:bodyPr/>
          <a:lstStyle/>
          <a:p>
            <a:endParaRPr lang="en-EG"/>
          </a:p>
        </p:txBody>
      </p:sp>
      <p:sp>
        <p:nvSpPr>
          <p:cNvPr id="9" name="Slide Number Placeholder 8">
            <a:extLst>
              <a:ext uri="{FF2B5EF4-FFF2-40B4-BE49-F238E27FC236}">
                <a16:creationId xmlns:a16="http://schemas.microsoft.com/office/drawing/2014/main" id="{6E43AF52-301F-3AA1-E9C8-3FFB9E4D3990}"/>
              </a:ext>
            </a:extLst>
          </p:cNvPr>
          <p:cNvSpPr>
            <a:spLocks noGrp="1"/>
          </p:cNvSpPr>
          <p:nvPr>
            <p:ph type="sldNum" sz="quarter" idx="12"/>
          </p:nvPr>
        </p:nvSpPr>
        <p:spPr/>
        <p:txBody>
          <a:bodyPr/>
          <a:lstStyle/>
          <a:p>
            <a:fld id="{63D6BBE1-7C8B-4343-8222-F4C94389B017}" type="slidenum">
              <a:rPr lang="en-EG" smtClean="0"/>
              <a:t>‹#›</a:t>
            </a:fld>
            <a:endParaRPr lang="en-EG"/>
          </a:p>
        </p:txBody>
      </p:sp>
    </p:spTree>
    <p:extLst>
      <p:ext uri="{BB962C8B-B14F-4D97-AF65-F5344CB8AC3E}">
        <p14:creationId xmlns:p14="http://schemas.microsoft.com/office/powerpoint/2010/main" val="2731342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D5A20-9D3E-A831-8DBA-81445A25C9E5}"/>
              </a:ext>
            </a:extLst>
          </p:cNvPr>
          <p:cNvSpPr>
            <a:spLocks noGrp="1"/>
          </p:cNvSpPr>
          <p:nvPr>
            <p:ph type="title"/>
          </p:nvPr>
        </p:nvSpPr>
        <p:spPr/>
        <p:txBody>
          <a:bodyPr/>
          <a:lstStyle/>
          <a:p>
            <a:r>
              <a:rPr lang="en-US"/>
              <a:t>Click to edit Master title style</a:t>
            </a:r>
            <a:endParaRPr lang="en-EG"/>
          </a:p>
        </p:txBody>
      </p:sp>
      <p:sp>
        <p:nvSpPr>
          <p:cNvPr id="3" name="Date Placeholder 2">
            <a:extLst>
              <a:ext uri="{FF2B5EF4-FFF2-40B4-BE49-F238E27FC236}">
                <a16:creationId xmlns:a16="http://schemas.microsoft.com/office/drawing/2014/main" id="{A07A0B3F-9915-DA53-FBEB-019BCABF3018}"/>
              </a:ext>
            </a:extLst>
          </p:cNvPr>
          <p:cNvSpPr>
            <a:spLocks noGrp="1"/>
          </p:cNvSpPr>
          <p:nvPr>
            <p:ph type="dt" sz="half" idx="10"/>
          </p:nvPr>
        </p:nvSpPr>
        <p:spPr/>
        <p:txBody>
          <a:bodyPr/>
          <a:lstStyle/>
          <a:p>
            <a:fld id="{BF911861-D6DA-3249-A16B-FFE4735F78EC}" type="datetimeFigureOut">
              <a:rPr lang="en-EG" smtClean="0"/>
              <a:t>26/04/2025</a:t>
            </a:fld>
            <a:endParaRPr lang="en-EG"/>
          </a:p>
        </p:txBody>
      </p:sp>
      <p:sp>
        <p:nvSpPr>
          <p:cNvPr id="4" name="Footer Placeholder 3">
            <a:extLst>
              <a:ext uri="{FF2B5EF4-FFF2-40B4-BE49-F238E27FC236}">
                <a16:creationId xmlns:a16="http://schemas.microsoft.com/office/drawing/2014/main" id="{14E0553E-52AA-4DAA-C500-840A04951B74}"/>
              </a:ext>
            </a:extLst>
          </p:cNvPr>
          <p:cNvSpPr>
            <a:spLocks noGrp="1"/>
          </p:cNvSpPr>
          <p:nvPr>
            <p:ph type="ftr" sz="quarter" idx="11"/>
          </p:nvPr>
        </p:nvSpPr>
        <p:spPr/>
        <p:txBody>
          <a:bodyPr/>
          <a:lstStyle/>
          <a:p>
            <a:endParaRPr lang="en-EG"/>
          </a:p>
        </p:txBody>
      </p:sp>
      <p:sp>
        <p:nvSpPr>
          <p:cNvPr id="5" name="Slide Number Placeholder 4">
            <a:extLst>
              <a:ext uri="{FF2B5EF4-FFF2-40B4-BE49-F238E27FC236}">
                <a16:creationId xmlns:a16="http://schemas.microsoft.com/office/drawing/2014/main" id="{DD1E49EA-40FE-C541-4A0F-046675665DE4}"/>
              </a:ext>
            </a:extLst>
          </p:cNvPr>
          <p:cNvSpPr>
            <a:spLocks noGrp="1"/>
          </p:cNvSpPr>
          <p:nvPr>
            <p:ph type="sldNum" sz="quarter" idx="12"/>
          </p:nvPr>
        </p:nvSpPr>
        <p:spPr/>
        <p:txBody>
          <a:bodyPr/>
          <a:lstStyle/>
          <a:p>
            <a:fld id="{63D6BBE1-7C8B-4343-8222-F4C94389B017}" type="slidenum">
              <a:rPr lang="en-EG" smtClean="0"/>
              <a:t>‹#›</a:t>
            </a:fld>
            <a:endParaRPr lang="en-EG"/>
          </a:p>
        </p:txBody>
      </p:sp>
    </p:spTree>
    <p:extLst>
      <p:ext uri="{BB962C8B-B14F-4D97-AF65-F5344CB8AC3E}">
        <p14:creationId xmlns:p14="http://schemas.microsoft.com/office/powerpoint/2010/main" val="3927350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1A2DD9-CFE3-517F-7606-044F94F45C0A}"/>
              </a:ext>
            </a:extLst>
          </p:cNvPr>
          <p:cNvSpPr>
            <a:spLocks noGrp="1"/>
          </p:cNvSpPr>
          <p:nvPr>
            <p:ph type="dt" sz="half" idx="10"/>
          </p:nvPr>
        </p:nvSpPr>
        <p:spPr/>
        <p:txBody>
          <a:bodyPr/>
          <a:lstStyle/>
          <a:p>
            <a:fld id="{BF911861-D6DA-3249-A16B-FFE4735F78EC}" type="datetimeFigureOut">
              <a:rPr lang="en-EG" smtClean="0"/>
              <a:t>26/04/2025</a:t>
            </a:fld>
            <a:endParaRPr lang="en-EG"/>
          </a:p>
        </p:txBody>
      </p:sp>
      <p:sp>
        <p:nvSpPr>
          <p:cNvPr id="3" name="Footer Placeholder 2">
            <a:extLst>
              <a:ext uri="{FF2B5EF4-FFF2-40B4-BE49-F238E27FC236}">
                <a16:creationId xmlns:a16="http://schemas.microsoft.com/office/drawing/2014/main" id="{883DCE19-151B-D83F-C99A-5254FF3421AE}"/>
              </a:ext>
            </a:extLst>
          </p:cNvPr>
          <p:cNvSpPr>
            <a:spLocks noGrp="1"/>
          </p:cNvSpPr>
          <p:nvPr>
            <p:ph type="ftr" sz="quarter" idx="11"/>
          </p:nvPr>
        </p:nvSpPr>
        <p:spPr/>
        <p:txBody>
          <a:bodyPr/>
          <a:lstStyle/>
          <a:p>
            <a:endParaRPr lang="en-EG"/>
          </a:p>
        </p:txBody>
      </p:sp>
      <p:sp>
        <p:nvSpPr>
          <p:cNvPr id="4" name="Slide Number Placeholder 3">
            <a:extLst>
              <a:ext uri="{FF2B5EF4-FFF2-40B4-BE49-F238E27FC236}">
                <a16:creationId xmlns:a16="http://schemas.microsoft.com/office/drawing/2014/main" id="{CC1D3163-00F3-6471-6732-1AD13D6C44AA}"/>
              </a:ext>
            </a:extLst>
          </p:cNvPr>
          <p:cNvSpPr>
            <a:spLocks noGrp="1"/>
          </p:cNvSpPr>
          <p:nvPr>
            <p:ph type="sldNum" sz="quarter" idx="12"/>
          </p:nvPr>
        </p:nvSpPr>
        <p:spPr/>
        <p:txBody>
          <a:bodyPr/>
          <a:lstStyle/>
          <a:p>
            <a:fld id="{63D6BBE1-7C8B-4343-8222-F4C94389B017}" type="slidenum">
              <a:rPr lang="en-EG" smtClean="0"/>
              <a:t>‹#›</a:t>
            </a:fld>
            <a:endParaRPr lang="en-EG"/>
          </a:p>
        </p:txBody>
      </p:sp>
    </p:spTree>
    <p:extLst>
      <p:ext uri="{BB962C8B-B14F-4D97-AF65-F5344CB8AC3E}">
        <p14:creationId xmlns:p14="http://schemas.microsoft.com/office/powerpoint/2010/main" val="3977957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C5BC0-F208-73D2-E867-09B40B85D3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EG"/>
          </a:p>
        </p:txBody>
      </p:sp>
      <p:sp>
        <p:nvSpPr>
          <p:cNvPr id="3" name="Content Placeholder 2">
            <a:extLst>
              <a:ext uri="{FF2B5EF4-FFF2-40B4-BE49-F238E27FC236}">
                <a16:creationId xmlns:a16="http://schemas.microsoft.com/office/drawing/2014/main" id="{3A668765-2502-8E62-BDC6-E29F5AB931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G"/>
          </a:p>
        </p:txBody>
      </p:sp>
      <p:sp>
        <p:nvSpPr>
          <p:cNvPr id="4" name="Text Placeholder 3">
            <a:extLst>
              <a:ext uri="{FF2B5EF4-FFF2-40B4-BE49-F238E27FC236}">
                <a16:creationId xmlns:a16="http://schemas.microsoft.com/office/drawing/2014/main" id="{A1662E1A-18CD-4CD6-9930-50CB7AC713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B0624D-69D4-B2C0-CCAE-9826A8C18CE1}"/>
              </a:ext>
            </a:extLst>
          </p:cNvPr>
          <p:cNvSpPr>
            <a:spLocks noGrp="1"/>
          </p:cNvSpPr>
          <p:nvPr>
            <p:ph type="dt" sz="half" idx="10"/>
          </p:nvPr>
        </p:nvSpPr>
        <p:spPr/>
        <p:txBody>
          <a:bodyPr/>
          <a:lstStyle/>
          <a:p>
            <a:fld id="{BF911861-D6DA-3249-A16B-FFE4735F78EC}" type="datetimeFigureOut">
              <a:rPr lang="en-EG" smtClean="0"/>
              <a:t>26/04/2025</a:t>
            </a:fld>
            <a:endParaRPr lang="en-EG"/>
          </a:p>
        </p:txBody>
      </p:sp>
      <p:sp>
        <p:nvSpPr>
          <p:cNvPr id="6" name="Footer Placeholder 5">
            <a:extLst>
              <a:ext uri="{FF2B5EF4-FFF2-40B4-BE49-F238E27FC236}">
                <a16:creationId xmlns:a16="http://schemas.microsoft.com/office/drawing/2014/main" id="{FF09A9A8-7D3A-104A-2837-4A2C169F13E3}"/>
              </a:ext>
            </a:extLst>
          </p:cNvPr>
          <p:cNvSpPr>
            <a:spLocks noGrp="1"/>
          </p:cNvSpPr>
          <p:nvPr>
            <p:ph type="ftr" sz="quarter" idx="11"/>
          </p:nvPr>
        </p:nvSpPr>
        <p:spPr/>
        <p:txBody>
          <a:bodyPr/>
          <a:lstStyle/>
          <a:p>
            <a:endParaRPr lang="en-EG"/>
          </a:p>
        </p:txBody>
      </p:sp>
      <p:sp>
        <p:nvSpPr>
          <p:cNvPr id="7" name="Slide Number Placeholder 6">
            <a:extLst>
              <a:ext uri="{FF2B5EF4-FFF2-40B4-BE49-F238E27FC236}">
                <a16:creationId xmlns:a16="http://schemas.microsoft.com/office/drawing/2014/main" id="{D5757468-8CBB-A010-CB9D-B42929A2A5E9}"/>
              </a:ext>
            </a:extLst>
          </p:cNvPr>
          <p:cNvSpPr>
            <a:spLocks noGrp="1"/>
          </p:cNvSpPr>
          <p:nvPr>
            <p:ph type="sldNum" sz="quarter" idx="12"/>
          </p:nvPr>
        </p:nvSpPr>
        <p:spPr/>
        <p:txBody>
          <a:bodyPr/>
          <a:lstStyle/>
          <a:p>
            <a:fld id="{63D6BBE1-7C8B-4343-8222-F4C94389B017}" type="slidenum">
              <a:rPr lang="en-EG" smtClean="0"/>
              <a:t>‹#›</a:t>
            </a:fld>
            <a:endParaRPr lang="en-EG"/>
          </a:p>
        </p:txBody>
      </p:sp>
    </p:spTree>
    <p:extLst>
      <p:ext uri="{BB962C8B-B14F-4D97-AF65-F5344CB8AC3E}">
        <p14:creationId xmlns:p14="http://schemas.microsoft.com/office/powerpoint/2010/main" val="1273892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7234F-7888-6B4D-4DDD-F862EFDCB4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EG"/>
          </a:p>
        </p:txBody>
      </p:sp>
      <p:sp>
        <p:nvSpPr>
          <p:cNvPr id="3" name="Picture Placeholder 2">
            <a:extLst>
              <a:ext uri="{FF2B5EF4-FFF2-40B4-BE49-F238E27FC236}">
                <a16:creationId xmlns:a16="http://schemas.microsoft.com/office/drawing/2014/main" id="{310A65D2-12D6-A014-6678-89868C6ADA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EG"/>
          </a:p>
        </p:txBody>
      </p:sp>
      <p:sp>
        <p:nvSpPr>
          <p:cNvPr id="4" name="Text Placeholder 3">
            <a:extLst>
              <a:ext uri="{FF2B5EF4-FFF2-40B4-BE49-F238E27FC236}">
                <a16:creationId xmlns:a16="http://schemas.microsoft.com/office/drawing/2014/main" id="{CA7DA2F0-D722-859B-0580-408F1BC844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F2E55F-A696-5665-F56F-D136646DA986}"/>
              </a:ext>
            </a:extLst>
          </p:cNvPr>
          <p:cNvSpPr>
            <a:spLocks noGrp="1"/>
          </p:cNvSpPr>
          <p:nvPr>
            <p:ph type="dt" sz="half" idx="10"/>
          </p:nvPr>
        </p:nvSpPr>
        <p:spPr/>
        <p:txBody>
          <a:bodyPr/>
          <a:lstStyle/>
          <a:p>
            <a:fld id="{BF911861-D6DA-3249-A16B-FFE4735F78EC}" type="datetimeFigureOut">
              <a:rPr lang="en-EG" smtClean="0"/>
              <a:t>26/04/2025</a:t>
            </a:fld>
            <a:endParaRPr lang="en-EG"/>
          </a:p>
        </p:txBody>
      </p:sp>
      <p:sp>
        <p:nvSpPr>
          <p:cNvPr id="6" name="Footer Placeholder 5">
            <a:extLst>
              <a:ext uri="{FF2B5EF4-FFF2-40B4-BE49-F238E27FC236}">
                <a16:creationId xmlns:a16="http://schemas.microsoft.com/office/drawing/2014/main" id="{00F98574-C6C5-D62C-EF97-3C82E72DBF29}"/>
              </a:ext>
            </a:extLst>
          </p:cNvPr>
          <p:cNvSpPr>
            <a:spLocks noGrp="1"/>
          </p:cNvSpPr>
          <p:nvPr>
            <p:ph type="ftr" sz="quarter" idx="11"/>
          </p:nvPr>
        </p:nvSpPr>
        <p:spPr/>
        <p:txBody>
          <a:bodyPr/>
          <a:lstStyle/>
          <a:p>
            <a:endParaRPr lang="en-EG"/>
          </a:p>
        </p:txBody>
      </p:sp>
      <p:sp>
        <p:nvSpPr>
          <p:cNvPr id="7" name="Slide Number Placeholder 6">
            <a:extLst>
              <a:ext uri="{FF2B5EF4-FFF2-40B4-BE49-F238E27FC236}">
                <a16:creationId xmlns:a16="http://schemas.microsoft.com/office/drawing/2014/main" id="{05ECB2FD-53DF-8225-E7A9-2A7CCBE2BD63}"/>
              </a:ext>
            </a:extLst>
          </p:cNvPr>
          <p:cNvSpPr>
            <a:spLocks noGrp="1"/>
          </p:cNvSpPr>
          <p:nvPr>
            <p:ph type="sldNum" sz="quarter" idx="12"/>
          </p:nvPr>
        </p:nvSpPr>
        <p:spPr/>
        <p:txBody>
          <a:bodyPr/>
          <a:lstStyle/>
          <a:p>
            <a:fld id="{63D6BBE1-7C8B-4343-8222-F4C94389B017}" type="slidenum">
              <a:rPr lang="en-EG" smtClean="0"/>
              <a:t>‹#›</a:t>
            </a:fld>
            <a:endParaRPr lang="en-EG"/>
          </a:p>
        </p:txBody>
      </p:sp>
    </p:spTree>
    <p:extLst>
      <p:ext uri="{BB962C8B-B14F-4D97-AF65-F5344CB8AC3E}">
        <p14:creationId xmlns:p14="http://schemas.microsoft.com/office/powerpoint/2010/main" val="1363843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805E22-D01D-8951-CBE9-4078334A5E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EG"/>
          </a:p>
        </p:txBody>
      </p:sp>
      <p:sp>
        <p:nvSpPr>
          <p:cNvPr id="3" name="Text Placeholder 2">
            <a:extLst>
              <a:ext uri="{FF2B5EF4-FFF2-40B4-BE49-F238E27FC236}">
                <a16:creationId xmlns:a16="http://schemas.microsoft.com/office/drawing/2014/main" id="{EFD0C77B-9F17-1388-D8B5-C40FAD647D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G"/>
          </a:p>
        </p:txBody>
      </p:sp>
      <p:sp>
        <p:nvSpPr>
          <p:cNvPr id="4" name="Date Placeholder 3">
            <a:extLst>
              <a:ext uri="{FF2B5EF4-FFF2-40B4-BE49-F238E27FC236}">
                <a16:creationId xmlns:a16="http://schemas.microsoft.com/office/drawing/2014/main" id="{BC67400A-AC12-0C75-FC1E-B4FCC53652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911861-D6DA-3249-A16B-FFE4735F78EC}" type="datetimeFigureOut">
              <a:rPr lang="en-EG" smtClean="0"/>
              <a:t>26/04/2025</a:t>
            </a:fld>
            <a:endParaRPr lang="en-EG"/>
          </a:p>
        </p:txBody>
      </p:sp>
      <p:sp>
        <p:nvSpPr>
          <p:cNvPr id="5" name="Footer Placeholder 4">
            <a:extLst>
              <a:ext uri="{FF2B5EF4-FFF2-40B4-BE49-F238E27FC236}">
                <a16:creationId xmlns:a16="http://schemas.microsoft.com/office/drawing/2014/main" id="{E01E20A9-4F17-E508-9701-386F65A322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EG"/>
          </a:p>
        </p:txBody>
      </p:sp>
      <p:sp>
        <p:nvSpPr>
          <p:cNvPr id="6" name="Slide Number Placeholder 5">
            <a:extLst>
              <a:ext uri="{FF2B5EF4-FFF2-40B4-BE49-F238E27FC236}">
                <a16:creationId xmlns:a16="http://schemas.microsoft.com/office/drawing/2014/main" id="{A308619F-92D4-770A-8C3E-DBCE9CBF23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D6BBE1-7C8B-4343-8222-F4C94389B017}" type="slidenum">
              <a:rPr lang="en-EG" smtClean="0"/>
              <a:t>‹#›</a:t>
            </a:fld>
            <a:endParaRPr lang="en-EG"/>
          </a:p>
        </p:txBody>
      </p:sp>
    </p:spTree>
    <p:extLst>
      <p:ext uri="{BB962C8B-B14F-4D97-AF65-F5344CB8AC3E}">
        <p14:creationId xmlns:p14="http://schemas.microsoft.com/office/powerpoint/2010/main" val="23053684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E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71AEDD-F344-A21E-261B-FE647C97CF0D}"/>
              </a:ext>
            </a:extLst>
          </p:cNvPr>
          <p:cNvSpPr>
            <a:spLocks noGrp="1"/>
          </p:cNvSpPr>
          <p:nvPr>
            <p:ph idx="1"/>
          </p:nvPr>
        </p:nvSpPr>
        <p:spPr>
          <a:xfrm>
            <a:off x="838200" y="766119"/>
            <a:ext cx="10515600" cy="4644725"/>
          </a:xfrm>
        </p:spPr>
        <p:txBody>
          <a:bodyPr>
            <a:normAutofit fontScale="85000" lnSpcReduction="20000"/>
          </a:bodyPr>
          <a:lstStyle/>
          <a:p>
            <a:pPr marL="0" indent="0">
              <a:buNone/>
            </a:pPr>
            <a:r>
              <a:rPr lang="en-US" sz="2000" dirty="0"/>
              <a:t>As in a sponsor, </a:t>
            </a:r>
            <a:r>
              <a:rPr lang="en-US" sz="2000" dirty="0" err="1"/>
              <a:t>sponsee</a:t>
            </a:r>
            <a:r>
              <a:rPr lang="en-US" sz="2000" dirty="0"/>
              <a:t> relationship, one member of a service body should participate as a service mentor to any other addict interested in learning how to be of service.</a:t>
            </a:r>
          </a:p>
          <a:p>
            <a:pPr marL="0" indent="0">
              <a:buNone/>
            </a:pPr>
            <a:r>
              <a:rPr lang="en-US" sz="2000" dirty="0"/>
              <a:t>The purpose of this workshop is to encourage all willing members new and old to NA service opportunities. As stated in our “Fourth Concept”, from the book “Twelve Concepts for NA Service”, “Any NA member can be a leader, and every NA member has the right to serve the fellowship”. </a:t>
            </a:r>
          </a:p>
          <a:p>
            <a:pPr marL="0" indent="0">
              <a:buNone/>
            </a:pPr>
            <a:endParaRPr lang="en-US" sz="2000" dirty="0"/>
          </a:p>
          <a:p>
            <a:pPr marL="0" indent="0">
              <a:buNone/>
            </a:pPr>
            <a:r>
              <a:rPr lang="en-US" sz="2000" dirty="0"/>
              <a:t>The knowledge that, “One addict helping another is without parallel”, also rings</a:t>
            </a:r>
          </a:p>
          <a:p>
            <a:pPr marL="0" indent="0">
              <a:buNone/>
            </a:pPr>
            <a:r>
              <a:rPr lang="en-US" sz="2000" dirty="0"/>
              <a:t>true in service. We don’t recover alone and we shouldn’t have to go through the growing pains of</a:t>
            </a:r>
          </a:p>
          <a:p>
            <a:pPr marL="0" indent="0">
              <a:buNone/>
            </a:pPr>
            <a:r>
              <a:rPr lang="en-US" sz="2000" dirty="0"/>
              <a:t>service alone. </a:t>
            </a:r>
          </a:p>
          <a:p>
            <a:pPr marL="0" indent="0">
              <a:buNone/>
            </a:pPr>
            <a:endParaRPr lang="en-US" sz="2000" dirty="0"/>
          </a:p>
          <a:p>
            <a:pPr marL="0" indent="0">
              <a:buNone/>
            </a:pPr>
            <a:r>
              <a:rPr lang="en-US" sz="2000" dirty="0"/>
              <a:t>We believe that service in NA should be fulfilling and rewarding.</a:t>
            </a:r>
          </a:p>
          <a:p>
            <a:pPr marL="0" indent="0">
              <a:buNone/>
            </a:pPr>
            <a:endParaRPr lang="en-US" sz="2000" dirty="0"/>
          </a:p>
          <a:p>
            <a:pPr marL="0" indent="0">
              <a:buNone/>
            </a:pPr>
            <a:r>
              <a:rPr lang="en-US" sz="2000" dirty="0"/>
              <a:t>Mentorship is: The act of transferring experience from one person to another.</a:t>
            </a:r>
          </a:p>
          <a:p>
            <a:pPr marL="0" indent="0">
              <a:buNone/>
            </a:pPr>
            <a:r>
              <a:rPr lang="en-US" sz="2000" dirty="0"/>
              <a:t>We can all agree that experience is our best teacher, and it’s our hope to use the</a:t>
            </a:r>
          </a:p>
          <a:p>
            <a:pPr marL="0" indent="0">
              <a:buNone/>
            </a:pPr>
            <a:r>
              <a:rPr lang="en-US" sz="2000" dirty="0"/>
              <a:t>knowledge of our members to guide other addicts to a joyful journey in service</a:t>
            </a:r>
          </a:p>
          <a:p>
            <a:pPr marL="0" indent="0">
              <a:buNone/>
            </a:pPr>
            <a:r>
              <a:rPr lang="en-US" sz="2000" dirty="0"/>
              <a:t>work</a:t>
            </a:r>
          </a:p>
          <a:p>
            <a:endParaRPr lang="en-EG" sz="2000" dirty="0"/>
          </a:p>
        </p:txBody>
      </p:sp>
    </p:spTree>
    <p:extLst>
      <p:ext uri="{BB962C8B-B14F-4D97-AF65-F5344CB8AC3E}">
        <p14:creationId xmlns:p14="http://schemas.microsoft.com/office/powerpoint/2010/main" val="761202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800E84C-F5C6-BB10-0F5D-11008B7963F2}"/>
              </a:ext>
            </a:extLst>
          </p:cNvPr>
          <p:cNvPicPr>
            <a:picLocks noGrp="1" noChangeAspect="1"/>
          </p:cNvPicPr>
          <p:nvPr>
            <p:ph idx="1"/>
          </p:nvPr>
        </p:nvPicPr>
        <p:blipFill>
          <a:blip r:embed="rId2">
            <a:alphaModFix amt="50000"/>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Lst>
          </a:blip>
          <a:stretch>
            <a:fillRect/>
          </a:stretch>
        </p:blipFill>
        <p:spPr>
          <a:xfrm>
            <a:off x="0" y="-42861"/>
            <a:ext cx="12192000" cy="6858000"/>
          </a:xfrm>
          <a:effectLst>
            <a:outerShdw blurRad="50800" dist="50800" dir="5400000" sx="96000" sy="96000" algn="ctr" rotWithShape="0">
              <a:schemeClr val="bg2"/>
            </a:outerShdw>
          </a:effectLst>
        </p:spPr>
      </p:pic>
      <p:pic>
        <p:nvPicPr>
          <p:cNvPr id="7" name="Picture 6">
            <a:extLst>
              <a:ext uri="{FF2B5EF4-FFF2-40B4-BE49-F238E27FC236}">
                <a16:creationId xmlns:a16="http://schemas.microsoft.com/office/drawing/2014/main" id="{5D6ECC9F-2EB6-8217-56E1-82458BC47EBD}"/>
              </a:ext>
            </a:extLst>
          </p:cNvPr>
          <p:cNvPicPr>
            <a:picLocks noChangeAspect="1"/>
          </p:cNvPicPr>
          <p:nvPr/>
        </p:nvPicPr>
        <p:blipFill>
          <a:blip r:embed="rId4"/>
          <a:stretch>
            <a:fillRect/>
          </a:stretch>
        </p:blipFill>
        <p:spPr>
          <a:xfrm>
            <a:off x="10698731" y="5392739"/>
            <a:ext cx="1422400" cy="1422400"/>
          </a:xfrm>
          <a:prstGeom prst="rect">
            <a:avLst/>
          </a:prstGeom>
        </p:spPr>
      </p:pic>
      <p:sp>
        <p:nvSpPr>
          <p:cNvPr id="6" name="Title 1">
            <a:extLst>
              <a:ext uri="{FF2B5EF4-FFF2-40B4-BE49-F238E27FC236}">
                <a16:creationId xmlns:a16="http://schemas.microsoft.com/office/drawing/2014/main" id="{DE8DB40B-CE5A-1413-3910-6B164BD7CFA3}"/>
              </a:ext>
            </a:extLst>
          </p:cNvPr>
          <p:cNvSpPr txBox="1">
            <a:spLocks/>
          </p:cNvSpPr>
          <p:nvPr/>
        </p:nvSpPr>
        <p:spPr>
          <a:xfrm>
            <a:off x="242888" y="-42860"/>
            <a:ext cx="11530012" cy="5172074"/>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pPr>
            <a:r>
              <a:rPr lang="en-US" sz="4000" b="1" dirty="0"/>
              <a:t>Group Topic</a:t>
            </a:r>
          </a:p>
          <a:p>
            <a:pPr>
              <a:spcBef>
                <a:spcPts val="1000"/>
              </a:spcBef>
            </a:pPr>
            <a:endParaRPr lang="en-US" sz="4000" b="1" dirty="0"/>
          </a:p>
          <a:p>
            <a:pPr>
              <a:spcBef>
                <a:spcPts val="1000"/>
              </a:spcBef>
            </a:pPr>
            <a:endParaRPr lang="en-US" sz="4000" b="1" dirty="0"/>
          </a:p>
          <a:p>
            <a:pPr>
              <a:spcBef>
                <a:spcPts val="1000"/>
              </a:spcBef>
            </a:pPr>
            <a:endParaRPr lang="en-US" sz="4000" b="1" dirty="0"/>
          </a:p>
          <a:p>
            <a:pPr>
              <a:spcBef>
                <a:spcPts val="1000"/>
              </a:spcBef>
            </a:pPr>
            <a:endParaRPr lang="en-US" sz="4000" b="1" dirty="0"/>
          </a:p>
          <a:p>
            <a:pPr>
              <a:spcBef>
                <a:spcPts val="1000"/>
              </a:spcBef>
            </a:pPr>
            <a:endParaRPr lang="en-US" sz="4000" b="1" dirty="0"/>
          </a:p>
          <a:p>
            <a:pPr>
              <a:spcBef>
                <a:spcPts val="1000"/>
              </a:spcBef>
            </a:pPr>
            <a:endParaRPr lang="en-US" sz="4000" b="1" dirty="0"/>
          </a:p>
        </p:txBody>
      </p:sp>
      <p:sp>
        <p:nvSpPr>
          <p:cNvPr id="3" name="TextBox 2">
            <a:extLst>
              <a:ext uri="{FF2B5EF4-FFF2-40B4-BE49-F238E27FC236}">
                <a16:creationId xmlns:a16="http://schemas.microsoft.com/office/drawing/2014/main" id="{5A314366-E1E7-F7F2-FD1A-FB886FE7D66D}"/>
              </a:ext>
            </a:extLst>
          </p:cNvPr>
          <p:cNvSpPr txBox="1"/>
          <p:nvPr/>
        </p:nvSpPr>
        <p:spPr>
          <a:xfrm>
            <a:off x="2831306" y="2349419"/>
            <a:ext cx="8141494" cy="1440394"/>
          </a:xfrm>
          <a:prstGeom prst="rect">
            <a:avLst/>
          </a:prstGeom>
          <a:noFill/>
        </p:spPr>
        <p:txBody>
          <a:bodyPr wrap="square">
            <a:spAutoFit/>
          </a:bodyPr>
          <a:lstStyle/>
          <a:p>
            <a:pPr marL="685800" indent="-685800">
              <a:lnSpc>
                <a:spcPct val="90000"/>
              </a:lnSpc>
              <a:spcBef>
                <a:spcPts val="1000"/>
              </a:spcBef>
              <a:buFont typeface="Wingdings" pitchFamily="2" charset="2"/>
              <a:buChar char="Ø"/>
            </a:pPr>
            <a:r>
              <a:rPr lang="en-US" sz="4800" b="1" dirty="0">
                <a:cs typeface="APPLE CHANCERY" panose="03020702040506060504" pitchFamily="66" charset="-79"/>
              </a:rPr>
              <a:t>Attracting newcomers to service </a:t>
            </a:r>
          </a:p>
        </p:txBody>
      </p:sp>
    </p:spTree>
    <p:extLst>
      <p:ext uri="{BB962C8B-B14F-4D97-AF65-F5344CB8AC3E}">
        <p14:creationId xmlns:p14="http://schemas.microsoft.com/office/powerpoint/2010/main" val="1921696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800E84C-F5C6-BB10-0F5D-11008B7963F2}"/>
              </a:ext>
            </a:extLst>
          </p:cNvPr>
          <p:cNvPicPr>
            <a:picLocks noGrp="1" noChangeAspect="1"/>
          </p:cNvPicPr>
          <p:nvPr>
            <p:ph idx="1"/>
          </p:nvPr>
        </p:nvPicPr>
        <p:blipFill>
          <a:blip r:embed="rId2">
            <a:alphaModFix amt="50000"/>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Lst>
          </a:blip>
          <a:stretch>
            <a:fillRect/>
          </a:stretch>
        </p:blipFill>
        <p:spPr>
          <a:xfrm>
            <a:off x="0" y="-42861"/>
            <a:ext cx="12192000" cy="6858000"/>
          </a:xfrm>
          <a:effectLst>
            <a:outerShdw blurRad="50800" dist="50800" dir="5400000" sx="96000" sy="96000" algn="ctr" rotWithShape="0">
              <a:schemeClr val="bg2"/>
            </a:outerShdw>
          </a:effectLst>
        </p:spPr>
      </p:pic>
      <p:pic>
        <p:nvPicPr>
          <p:cNvPr id="7" name="Picture 6">
            <a:extLst>
              <a:ext uri="{FF2B5EF4-FFF2-40B4-BE49-F238E27FC236}">
                <a16:creationId xmlns:a16="http://schemas.microsoft.com/office/drawing/2014/main" id="{5D6ECC9F-2EB6-8217-56E1-82458BC47EBD}"/>
              </a:ext>
            </a:extLst>
          </p:cNvPr>
          <p:cNvPicPr>
            <a:picLocks noChangeAspect="1"/>
          </p:cNvPicPr>
          <p:nvPr/>
        </p:nvPicPr>
        <p:blipFill>
          <a:blip r:embed="rId4"/>
          <a:stretch>
            <a:fillRect/>
          </a:stretch>
        </p:blipFill>
        <p:spPr>
          <a:xfrm>
            <a:off x="10698731" y="5392739"/>
            <a:ext cx="1422400" cy="1422400"/>
          </a:xfrm>
          <a:prstGeom prst="rect">
            <a:avLst/>
          </a:prstGeom>
        </p:spPr>
      </p:pic>
      <p:sp>
        <p:nvSpPr>
          <p:cNvPr id="6" name="Title 1">
            <a:extLst>
              <a:ext uri="{FF2B5EF4-FFF2-40B4-BE49-F238E27FC236}">
                <a16:creationId xmlns:a16="http://schemas.microsoft.com/office/drawing/2014/main" id="{DE8DB40B-CE5A-1413-3910-6B164BD7CFA3}"/>
              </a:ext>
            </a:extLst>
          </p:cNvPr>
          <p:cNvSpPr txBox="1">
            <a:spLocks/>
          </p:cNvSpPr>
          <p:nvPr/>
        </p:nvSpPr>
        <p:spPr>
          <a:xfrm>
            <a:off x="242888" y="-42860"/>
            <a:ext cx="11530012" cy="5172074"/>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pPr>
            <a:r>
              <a:rPr lang="en-US" sz="4000" b="1" dirty="0"/>
              <a:t>“</a:t>
            </a:r>
            <a:r>
              <a:rPr lang="en-US" sz="4800" b="1" dirty="0">
                <a:latin typeface="APPLE CHANCERY" panose="03020702040506060504" pitchFamily="66" charset="-79"/>
                <a:ea typeface="+mn-ea"/>
                <a:cs typeface="APPLE CHANCERY" panose="03020702040506060504" pitchFamily="66" charset="-79"/>
              </a:rPr>
              <a:t>The therapeutic value of one addict helping another is without parallel” </a:t>
            </a:r>
          </a:p>
          <a:p>
            <a:pPr>
              <a:spcBef>
                <a:spcPts val="1000"/>
              </a:spcBef>
            </a:pPr>
            <a:endParaRPr lang="en-US" sz="4800" b="1" dirty="0">
              <a:latin typeface="APPLE CHANCERY" panose="03020702040506060504" pitchFamily="66" charset="-79"/>
              <a:ea typeface="+mn-ea"/>
              <a:cs typeface="APPLE CHANCERY" panose="03020702040506060504" pitchFamily="66" charset="-79"/>
            </a:endParaRPr>
          </a:p>
        </p:txBody>
      </p:sp>
    </p:spTree>
    <p:extLst>
      <p:ext uri="{BB962C8B-B14F-4D97-AF65-F5344CB8AC3E}">
        <p14:creationId xmlns:p14="http://schemas.microsoft.com/office/powerpoint/2010/main" val="1828336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800E84C-F5C6-BB10-0F5D-11008B7963F2}"/>
              </a:ext>
            </a:extLst>
          </p:cNvPr>
          <p:cNvPicPr>
            <a:picLocks noGrp="1" noChangeAspect="1"/>
          </p:cNvPicPr>
          <p:nvPr>
            <p:ph idx="1"/>
          </p:nvPr>
        </p:nvPicPr>
        <p:blipFill>
          <a:blip r:embed="rId2">
            <a:alphaModFix amt="50000"/>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Lst>
          </a:blip>
          <a:stretch>
            <a:fillRect/>
          </a:stretch>
        </p:blipFill>
        <p:spPr>
          <a:xfrm>
            <a:off x="0" y="-42861"/>
            <a:ext cx="12192000" cy="6858000"/>
          </a:xfrm>
          <a:effectLst>
            <a:outerShdw blurRad="50800" dist="50800" dir="5400000" sx="96000" sy="96000" algn="ctr" rotWithShape="0">
              <a:schemeClr val="bg2"/>
            </a:outerShdw>
          </a:effectLst>
        </p:spPr>
      </p:pic>
      <p:pic>
        <p:nvPicPr>
          <p:cNvPr id="7" name="Picture 6">
            <a:extLst>
              <a:ext uri="{FF2B5EF4-FFF2-40B4-BE49-F238E27FC236}">
                <a16:creationId xmlns:a16="http://schemas.microsoft.com/office/drawing/2014/main" id="{5D6ECC9F-2EB6-8217-56E1-82458BC47EBD}"/>
              </a:ext>
            </a:extLst>
          </p:cNvPr>
          <p:cNvPicPr>
            <a:picLocks noChangeAspect="1"/>
          </p:cNvPicPr>
          <p:nvPr/>
        </p:nvPicPr>
        <p:blipFill>
          <a:blip r:embed="rId4"/>
          <a:stretch>
            <a:fillRect/>
          </a:stretch>
        </p:blipFill>
        <p:spPr>
          <a:xfrm>
            <a:off x="10698731" y="5392739"/>
            <a:ext cx="1422400" cy="1422400"/>
          </a:xfrm>
          <a:prstGeom prst="rect">
            <a:avLst/>
          </a:prstGeom>
        </p:spPr>
      </p:pic>
      <p:sp>
        <p:nvSpPr>
          <p:cNvPr id="6" name="Title 1">
            <a:extLst>
              <a:ext uri="{FF2B5EF4-FFF2-40B4-BE49-F238E27FC236}">
                <a16:creationId xmlns:a16="http://schemas.microsoft.com/office/drawing/2014/main" id="{DE8DB40B-CE5A-1413-3910-6B164BD7CFA3}"/>
              </a:ext>
            </a:extLst>
          </p:cNvPr>
          <p:cNvSpPr txBox="1">
            <a:spLocks/>
          </p:cNvSpPr>
          <p:nvPr/>
        </p:nvSpPr>
        <p:spPr>
          <a:xfrm>
            <a:off x="242888" y="-42860"/>
            <a:ext cx="11530012" cy="5172074"/>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pPr>
            <a:r>
              <a:rPr lang="en-US" sz="4000" b="1" dirty="0"/>
              <a:t>Group Topic</a:t>
            </a:r>
          </a:p>
          <a:p>
            <a:pPr>
              <a:spcBef>
                <a:spcPts val="1000"/>
              </a:spcBef>
            </a:pPr>
            <a:endParaRPr lang="en-US" sz="4000" b="1" dirty="0"/>
          </a:p>
          <a:p>
            <a:pPr>
              <a:spcBef>
                <a:spcPts val="1000"/>
              </a:spcBef>
            </a:pPr>
            <a:endParaRPr lang="en-US" sz="4000" b="1" dirty="0"/>
          </a:p>
          <a:p>
            <a:pPr>
              <a:spcBef>
                <a:spcPts val="1000"/>
              </a:spcBef>
            </a:pPr>
            <a:endParaRPr lang="en-US" sz="4000" b="1" dirty="0"/>
          </a:p>
          <a:p>
            <a:pPr>
              <a:spcBef>
                <a:spcPts val="1000"/>
              </a:spcBef>
            </a:pPr>
            <a:endParaRPr lang="en-US" sz="4000" b="1" dirty="0"/>
          </a:p>
          <a:p>
            <a:pPr>
              <a:spcBef>
                <a:spcPts val="1000"/>
              </a:spcBef>
            </a:pPr>
            <a:endParaRPr lang="en-US" sz="4000" b="1" dirty="0"/>
          </a:p>
        </p:txBody>
      </p:sp>
      <p:sp>
        <p:nvSpPr>
          <p:cNvPr id="3" name="TextBox 2">
            <a:extLst>
              <a:ext uri="{FF2B5EF4-FFF2-40B4-BE49-F238E27FC236}">
                <a16:creationId xmlns:a16="http://schemas.microsoft.com/office/drawing/2014/main" id="{5A314366-E1E7-F7F2-FD1A-FB886FE7D66D}"/>
              </a:ext>
            </a:extLst>
          </p:cNvPr>
          <p:cNvSpPr txBox="1"/>
          <p:nvPr/>
        </p:nvSpPr>
        <p:spPr>
          <a:xfrm>
            <a:off x="2721768" y="2207739"/>
            <a:ext cx="8760986" cy="1588127"/>
          </a:xfrm>
          <a:prstGeom prst="rect">
            <a:avLst/>
          </a:prstGeom>
          <a:noFill/>
        </p:spPr>
        <p:txBody>
          <a:bodyPr wrap="square">
            <a:spAutoFit/>
          </a:bodyPr>
          <a:lstStyle/>
          <a:p>
            <a:pPr marL="685800" indent="-685800">
              <a:lnSpc>
                <a:spcPct val="90000"/>
              </a:lnSpc>
              <a:spcBef>
                <a:spcPts val="1000"/>
              </a:spcBef>
              <a:buFont typeface="Wingdings" pitchFamily="2" charset="2"/>
              <a:buChar char="Ø"/>
            </a:pPr>
            <a:r>
              <a:rPr lang="en-US" sz="5400" b="1" dirty="0">
                <a:cs typeface="APPLE CHANCERY" panose="03020702040506060504" pitchFamily="66" charset="-79"/>
              </a:rPr>
              <a:t>Encouraging atmosphere in recovery </a:t>
            </a:r>
            <a:endParaRPr lang="en-EG" sz="5400" b="1" dirty="0">
              <a:cs typeface="APPLE CHANCERY" panose="03020702040506060504" pitchFamily="66" charset="-79"/>
            </a:endParaRPr>
          </a:p>
        </p:txBody>
      </p:sp>
    </p:spTree>
    <p:extLst>
      <p:ext uri="{BB962C8B-B14F-4D97-AF65-F5344CB8AC3E}">
        <p14:creationId xmlns:p14="http://schemas.microsoft.com/office/powerpoint/2010/main" val="1215204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800E84C-F5C6-BB10-0F5D-11008B7963F2}"/>
              </a:ext>
            </a:extLst>
          </p:cNvPr>
          <p:cNvPicPr>
            <a:picLocks noGrp="1" noChangeAspect="1"/>
          </p:cNvPicPr>
          <p:nvPr>
            <p:ph idx="1"/>
          </p:nvPr>
        </p:nvPicPr>
        <p:blipFill>
          <a:blip r:embed="rId2">
            <a:alphaModFix amt="50000"/>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Lst>
          </a:blip>
          <a:stretch>
            <a:fillRect/>
          </a:stretch>
        </p:blipFill>
        <p:spPr>
          <a:xfrm>
            <a:off x="0" y="-42861"/>
            <a:ext cx="12192000" cy="6858000"/>
          </a:xfrm>
          <a:effectLst>
            <a:outerShdw blurRad="50800" dist="50800" dir="5400000" sx="96000" sy="96000" algn="ctr" rotWithShape="0">
              <a:schemeClr val="bg2"/>
            </a:outerShdw>
          </a:effectLst>
        </p:spPr>
      </p:pic>
      <p:pic>
        <p:nvPicPr>
          <p:cNvPr id="7" name="Picture 6">
            <a:extLst>
              <a:ext uri="{FF2B5EF4-FFF2-40B4-BE49-F238E27FC236}">
                <a16:creationId xmlns:a16="http://schemas.microsoft.com/office/drawing/2014/main" id="{5D6ECC9F-2EB6-8217-56E1-82458BC47EBD}"/>
              </a:ext>
            </a:extLst>
          </p:cNvPr>
          <p:cNvPicPr>
            <a:picLocks noChangeAspect="1"/>
          </p:cNvPicPr>
          <p:nvPr/>
        </p:nvPicPr>
        <p:blipFill>
          <a:blip r:embed="rId4"/>
          <a:stretch>
            <a:fillRect/>
          </a:stretch>
        </p:blipFill>
        <p:spPr>
          <a:xfrm>
            <a:off x="10698731" y="5392739"/>
            <a:ext cx="1422400" cy="1422400"/>
          </a:xfrm>
          <a:prstGeom prst="rect">
            <a:avLst/>
          </a:prstGeom>
        </p:spPr>
      </p:pic>
      <p:sp>
        <p:nvSpPr>
          <p:cNvPr id="6" name="Title 1">
            <a:extLst>
              <a:ext uri="{FF2B5EF4-FFF2-40B4-BE49-F238E27FC236}">
                <a16:creationId xmlns:a16="http://schemas.microsoft.com/office/drawing/2014/main" id="{DE8DB40B-CE5A-1413-3910-6B164BD7CFA3}"/>
              </a:ext>
            </a:extLst>
          </p:cNvPr>
          <p:cNvSpPr txBox="1">
            <a:spLocks/>
          </p:cNvSpPr>
          <p:nvPr/>
        </p:nvSpPr>
        <p:spPr>
          <a:xfrm>
            <a:off x="242888" y="-42860"/>
            <a:ext cx="11530012" cy="5172074"/>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pPr>
            <a:endParaRPr lang="en-US" sz="4800" b="1" dirty="0">
              <a:latin typeface="APPLE CHANCERY" panose="03020702040506060504" pitchFamily="66" charset="-79"/>
              <a:ea typeface="+mn-ea"/>
              <a:cs typeface="APPLE CHANCERY" panose="03020702040506060504" pitchFamily="66" charset="-79"/>
            </a:endParaRPr>
          </a:p>
          <a:p>
            <a:pPr>
              <a:spcBef>
                <a:spcPts val="1000"/>
              </a:spcBef>
            </a:pPr>
            <a:r>
              <a:rPr lang="en-US" sz="4800" b="1" dirty="0">
                <a:latin typeface="APPLE CHANCERY" panose="03020702040506060504" pitchFamily="66" charset="-79"/>
                <a:ea typeface="+mn-ea"/>
                <a:cs typeface="APPLE CHANCERY" panose="03020702040506060504" pitchFamily="66" charset="-79"/>
              </a:rPr>
              <a:t>“We only keep what we have by giving it away”</a:t>
            </a:r>
          </a:p>
          <a:p>
            <a:endParaRPr lang="en-US" sz="4000" b="1" dirty="0"/>
          </a:p>
        </p:txBody>
      </p:sp>
    </p:spTree>
    <p:extLst>
      <p:ext uri="{BB962C8B-B14F-4D97-AF65-F5344CB8AC3E}">
        <p14:creationId xmlns:p14="http://schemas.microsoft.com/office/powerpoint/2010/main" val="3588381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linds(horizontal)">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800E84C-F5C6-BB10-0F5D-11008B7963F2}"/>
              </a:ext>
            </a:extLst>
          </p:cNvPr>
          <p:cNvPicPr>
            <a:picLocks noGrp="1" noChangeAspect="1"/>
          </p:cNvPicPr>
          <p:nvPr>
            <p:ph idx="1"/>
          </p:nvPr>
        </p:nvPicPr>
        <p:blipFill>
          <a:blip r:embed="rId2">
            <a:alphaModFix amt="50000"/>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Lst>
          </a:blip>
          <a:stretch>
            <a:fillRect/>
          </a:stretch>
        </p:blipFill>
        <p:spPr>
          <a:xfrm>
            <a:off x="0" y="-42861"/>
            <a:ext cx="12192000" cy="6858000"/>
          </a:xfrm>
          <a:effectLst>
            <a:outerShdw blurRad="50800" dist="50800" dir="5400000" sx="96000" sy="96000" algn="ctr" rotWithShape="0">
              <a:schemeClr val="bg2"/>
            </a:outerShdw>
          </a:effectLst>
        </p:spPr>
      </p:pic>
      <p:pic>
        <p:nvPicPr>
          <p:cNvPr id="7" name="Picture 6">
            <a:extLst>
              <a:ext uri="{FF2B5EF4-FFF2-40B4-BE49-F238E27FC236}">
                <a16:creationId xmlns:a16="http://schemas.microsoft.com/office/drawing/2014/main" id="{5D6ECC9F-2EB6-8217-56E1-82458BC47EBD}"/>
              </a:ext>
            </a:extLst>
          </p:cNvPr>
          <p:cNvPicPr>
            <a:picLocks noChangeAspect="1"/>
          </p:cNvPicPr>
          <p:nvPr/>
        </p:nvPicPr>
        <p:blipFill>
          <a:blip r:embed="rId4"/>
          <a:stretch>
            <a:fillRect/>
          </a:stretch>
        </p:blipFill>
        <p:spPr>
          <a:xfrm>
            <a:off x="10698731" y="5392739"/>
            <a:ext cx="1422400" cy="1422400"/>
          </a:xfrm>
          <a:prstGeom prst="rect">
            <a:avLst/>
          </a:prstGeom>
        </p:spPr>
      </p:pic>
      <p:sp>
        <p:nvSpPr>
          <p:cNvPr id="6" name="Title 1">
            <a:extLst>
              <a:ext uri="{FF2B5EF4-FFF2-40B4-BE49-F238E27FC236}">
                <a16:creationId xmlns:a16="http://schemas.microsoft.com/office/drawing/2014/main" id="{DE8DB40B-CE5A-1413-3910-6B164BD7CFA3}"/>
              </a:ext>
            </a:extLst>
          </p:cNvPr>
          <p:cNvSpPr txBox="1">
            <a:spLocks/>
          </p:cNvSpPr>
          <p:nvPr/>
        </p:nvSpPr>
        <p:spPr>
          <a:xfrm>
            <a:off x="242888" y="-42860"/>
            <a:ext cx="11530012" cy="5172074"/>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pPr>
            <a:r>
              <a:rPr lang="en-US" sz="4000" b="1" dirty="0"/>
              <a:t>Group Topic</a:t>
            </a:r>
          </a:p>
          <a:p>
            <a:pPr>
              <a:spcBef>
                <a:spcPts val="1000"/>
              </a:spcBef>
            </a:pPr>
            <a:endParaRPr lang="en-US" sz="4000" b="1" dirty="0"/>
          </a:p>
          <a:p>
            <a:pPr>
              <a:spcBef>
                <a:spcPts val="1000"/>
              </a:spcBef>
            </a:pPr>
            <a:endParaRPr lang="en-US" sz="4000" b="1" dirty="0"/>
          </a:p>
          <a:p>
            <a:pPr>
              <a:spcBef>
                <a:spcPts val="1000"/>
              </a:spcBef>
            </a:pPr>
            <a:endParaRPr lang="en-US" sz="4000" b="1" dirty="0"/>
          </a:p>
          <a:p>
            <a:pPr>
              <a:spcBef>
                <a:spcPts val="1000"/>
              </a:spcBef>
            </a:pPr>
            <a:endParaRPr lang="en-US" sz="4000" b="1" dirty="0"/>
          </a:p>
          <a:p>
            <a:pPr>
              <a:spcBef>
                <a:spcPts val="1000"/>
              </a:spcBef>
            </a:pPr>
            <a:endParaRPr lang="en-US" sz="4000" b="1" dirty="0"/>
          </a:p>
        </p:txBody>
      </p:sp>
      <p:sp>
        <p:nvSpPr>
          <p:cNvPr id="3" name="TextBox 2">
            <a:extLst>
              <a:ext uri="{FF2B5EF4-FFF2-40B4-BE49-F238E27FC236}">
                <a16:creationId xmlns:a16="http://schemas.microsoft.com/office/drawing/2014/main" id="{5A314366-E1E7-F7F2-FD1A-FB886FE7D66D}"/>
              </a:ext>
            </a:extLst>
          </p:cNvPr>
          <p:cNvSpPr txBox="1"/>
          <p:nvPr/>
        </p:nvSpPr>
        <p:spPr>
          <a:xfrm>
            <a:off x="2721768" y="2207739"/>
            <a:ext cx="8760986" cy="1588127"/>
          </a:xfrm>
          <a:prstGeom prst="rect">
            <a:avLst/>
          </a:prstGeom>
          <a:noFill/>
        </p:spPr>
        <p:txBody>
          <a:bodyPr wrap="square">
            <a:spAutoFit/>
          </a:bodyPr>
          <a:lstStyle/>
          <a:p>
            <a:pPr marL="685800" indent="-685800">
              <a:lnSpc>
                <a:spcPct val="90000"/>
              </a:lnSpc>
              <a:spcBef>
                <a:spcPts val="1000"/>
              </a:spcBef>
              <a:buFont typeface="Wingdings" pitchFamily="2" charset="2"/>
              <a:buChar char="Ø"/>
            </a:pPr>
            <a:r>
              <a:rPr lang="en-US" sz="5400" b="1" dirty="0">
                <a:cs typeface="APPLE CHANCERY" panose="03020702040506060504" pitchFamily="66" charset="-79"/>
              </a:rPr>
              <a:t>Matching the right person with right position </a:t>
            </a:r>
            <a:endParaRPr lang="en-EG" sz="5400" b="1" dirty="0">
              <a:cs typeface="APPLE CHANCERY" panose="03020702040506060504" pitchFamily="66" charset="-79"/>
            </a:endParaRPr>
          </a:p>
        </p:txBody>
      </p:sp>
    </p:spTree>
    <p:extLst>
      <p:ext uri="{BB962C8B-B14F-4D97-AF65-F5344CB8AC3E}">
        <p14:creationId xmlns:p14="http://schemas.microsoft.com/office/powerpoint/2010/main" val="297120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800E84C-F5C6-BB10-0F5D-11008B7963F2}"/>
              </a:ext>
            </a:extLst>
          </p:cNvPr>
          <p:cNvPicPr>
            <a:picLocks noGrp="1" noChangeAspect="1"/>
          </p:cNvPicPr>
          <p:nvPr>
            <p:ph idx="1"/>
          </p:nvPr>
        </p:nvPicPr>
        <p:blipFill>
          <a:blip r:embed="rId2">
            <a:alphaModFix amt="50000"/>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Lst>
          </a:blip>
          <a:stretch>
            <a:fillRect/>
          </a:stretch>
        </p:blipFill>
        <p:spPr>
          <a:xfrm>
            <a:off x="0" y="-42861"/>
            <a:ext cx="12192000" cy="6858000"/>
          </a:xfrm>
          <a:effectLst/>
        </p:spPr>
      </p:pic>
      <p:pic>
        <p:nvPicPr>
          <p:cNvPr id="7" name="Picture 6">
            <a:extLst>
              <a:ext uri="{FF2B5EF4-FFF2-40B4-BE49-F238E27FC236}">
                <a16:creationId xmlns:a16="http://schemas.microsoft.com/office/drawing/2014/main" id="{5D6ECC9F-2EB6-8217-56E1-82458BC47EBD}"/>
              </a:ext>
            </a:extLst>
          </p:cNvPr>
          <p:cNvPicPr>
            <a:picLocks noChangeAspect="1"/>
          </p:cNvPicPr>
          <p:nvPr/>
        </p:nvPicPr>
        <p:blipFill>
          <a:blip r:embed="rId4"/>
          <a:stretch>
            <a:fillRect/>
          </a:stretch>
        </p:blipFill>
        <p:spPr>
          <a:xfrm>
            <a:off x="10698731" y="5392739"/>
            <a:ext cx="1422400" cy="1422400"/>
          </a:xfrm>
          <a:prstGeom prst="rect">
            <a:avLst/>
          </a:prstGeom>
        </p:spPr>
      </p:pic>
      <p:sp>
        <p:nvSpPr>
          <p:cNvPr id="4" name="Title 3">
            <a:extLst>
              <a:ext uri="{FF2B5EF4-FFF2-40B4-BE49-F238E27FC236}">
                <a16:creationId xmlns:a16="http://schemas.microsoft.com/office/drawing/2014/main" id="{A9CFB51C-8ED1-1E5E-E6C1-AE539A611D44}"/>
              </a:ext>
            </a:extLst>
          </p:cNvPr>
          <p:cNvSpPr>
            <a:spLocks noGrp="1"/>
          </p:cNvSpPr>
          <p:nvPr>
            <p:ph type="title"/>
          </p:nvPr>
        </p:nvSpPr>
        <p:spPr/>
        <p:txBody>
          <a:bodyPr/>
          <a:lstStyle/>
          <a:p>
            <a:endParaRPr lang="en-EG"/>
          </a:p>
        </p:txBody>
      </p:sp>
      <p:sp>
        <p:nvSpPr>
          <p:cNvPr id="6" name="Title 1">
            <a:extLst>
              <a:ext uri="{FF2B5EF4-FFF2-40B4-BE49-F238E27FC236}">
                <a16:creationId xmlns:a16="http://schemas.microsoft.com/office/drawing/2014/main" id="{DE8DB40B-CE5A-1413-3910-6B164BD7CFA3}"/>
              </a:ext>
            </a:extLst>
          </p:cNvPr>
          <p:cNvSpPr txBox="1">
            <a:spLocks/>
          </p:cNvSpPr>
          <p:nvPr/>
        </p:nvSpPr>
        <p:spPr>
          <a:xfrm>
            <a:off x="242888" y="379414"/>
            <a:ext cx="11530012" cy="4764088"/>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pPr>
            <a:endParaRPr lang="en-US" sz="4800" b="1" dirty="0">
              <a:latin typeface="APPLE CHANCERY" panose="03020702040506060504" pitchFamily="66" charset="-79"/>
              <a:ea typeface="+mn-ea"/>
              <a:cs typeface="APPLE CHANCERY" panose="03020702040506060504" pitchFamily="66" charset="-79"/>
            </a:endParaRPr>
          </a:p>
          <a:p>
            <a:pPr>
              <a:spcBef>
                <a:spcPts val="1000"/>
              </a:spcBef>
            </a:pPr>
            <a:r>
              <a:rPr lang="en-US" sz="4800" b="1" dirty="0">
                <a:latin typeface="APPLE CHANCERY" panose="03020702040506060504" pitchFamily="66" charset="-79"/>
                <a:ea typeface="+mn-ea"/>
                <a:cs typeface="APPLE CHANCERY" panose="03020702040506060504" pitchFamily="66" charset="-79"/>
              </a:rPr>
              <a:t>“Leadership qualities should be carefully considered when selecting trusted servants”</a:t>
            </a:r>
          </a:p>
        </p:txBody>
      </p:sp>
    </p:spTree>
    <p:extLst>
      <p:ext uri="{BB962C8B-B14F-4D97-AF65-F5344CB8AC3E}">
        <p14:creationId xmlns:p14="http://schemas.microsoft.com/office/powerpoint/2010/main" val="162770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800E84C-F5C6-BB10-0F5D-11008B7963F2}"/>
              </a:ext>
            </a:extLst>
          </p:cNvPr>
          <p:cNvPicPr>
            <a:picLocks noGrp="1" noChangeAspect="1"/>
          </p:cNvPicPr>
          <p:nvPr>
            <p:ph idx="1"/>
          </p:nvPr>
        </p:nvPicPr>
        <p:blipFill>
          <a:blip r:embed="rId2">
            <a:alphaModFix amt="50000"/>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Lst>
          </a:blip>
          <a:stretch>
            <a:fillRect/>
          </a:stretch>
        </p:blipFill>
        <p:spPr>
          <a:xfrm>
            <a:off x="0" y="-42861"/>
            <a:ext cx="12192000" cy="6858000"/>
          </a:xfrm>
          <a:effectLst>
            <a:outerShdw blurRad="50800" dist="50800" dir="5400000" sx="96000" sy="96000" algn="ctr" rotWithShape="0">
              <a:schemeClr val="bg2"/>
            </a:outerShdw>
          </a:effectLst>
        </p:spPr>
      </p:pic>
      <p:pic>
        <p:nvPicPr>
          <p:cNvPr id="7" name="Picture 6">
            <a:extLst>
              <a:ext uri="{FF2B5EF4-FFF2-40B4-BE49-F238E27FC236}">
                <a16:creationId xmlns:a16="http://schemas.microsoft.com/office/drawing/2014/main" id="{5D6ECC9F-2EB6-8217-56E1-82458BC47EBD}"/>
              </a:ext>
            </a:extLst>
          </p:cNvPr>
          <p:cNvPicPr>
            <a:picLocks noChangeAspect="1"/>
          </p:cNvPicPr>
          <p:nvPr/>
        </p:nvPicPr>
        <p:blipFill>
          <a:blip r:embed="rId4"/>
          <a:stretch>
            <a:fillRect/>
          </a:stretch>
        </p:blipFill>
        <p:spPr>
          <a:xfrm>
            <a:off x="10698731" y="5392739"/>
            <a:ext cx="1422400" cy="1422400"/>
          </a:xfrm>
          <a:prstGeom prst="rect">
            <a:avLst/>
          </a:prstGeom>
        </p:spPr>
      </p:pic>
      <p:sp>
        <p:nvSpPr>
          <p:cNvPr id="6" name="Title 1">
            <a:extLst>
              <a:ext uri="{FF2B5EF4-FFF2-40B4-BE49-F238E27FC236}">
                <a16:creationId xmlns:a16="http://schemas.microsoft.com/office/drawing/2014/main" id="{DE8DB40B-CE5A-1413-3910-6B164BD7CFA3}"/>
              </a:ext>
            </a:extLst>
          </p:cNvPr>
          <p:cNvSpPr txBox="1">
            <a:spLocks/>
          </p:cNvSpPr>
          <p:nvPr/>
        </p:nvSpPr>
        <p:spPr>
          <a:xfrm>
            <a:off x="242888" y="-42860"/>
            <a:ext cx="11530012" cy="5172074"/>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pPr>
            <a:r>
              <a:rPr lang="en-US" sz="4800" b="1" dirty="0"/>
              <a:t>Group Topic</a:t>
            </a:r>
          </a:p>
          <a:p>
            <a:pPr>
              <a:spcBef>
                <a:spcPts val="1000"/>
              </a:spcBef>
            </a:pPr>
            <a:endParaRPr lang="en-US" sz="4800" b="1" dirty="0"/>
          </a:p>
          <a:p>
            <a:pPr>
              <a:spcBef>
                <a:spcPts val="1000"/>
              </a:spcBef>
            </a:pPr>
            <a:endParaRPr lang="en-US" sz="4800" b="1" dirty="0"/>
          </a:p>
          <a:p>
            <a:pPr>
              <a:spcBef>
                <a:spcPts val="1000"/>
              </a:spcBef>
            </a:pPr>
            <a:endParaRPr lang="en-US" sz="4800" b="1" dirty="0"/>
          </a:p>
          <a:p>
            <a:pPr>
              <a:spcBef>
                <a:spcPts val="1000"/>
              </a:spcBef>
            </a:pPr>
            <a:endParaRPr lang="en-US" sz="4800" b="1" dirty="0"/>
          </a:p>
          <a:p>
            <a:pPr>
              <a:spcBef>
                <a:spcPts val="1000"/>
              </a:spcBef>
            </a:pPr>
            <a:endParaRPr lang="en-US" sz="4800" b="1" dirty="0"/>
          </a:p>
        </p:txBody>
      </p:sp>
      <p:sp>
        <p:nvSpPr>
          <p:cNvPr id="3" name="TextBox 2">
            <a:extLst>
              <a:ext uri="{FF2B5EF4-FFF2-40B4-BE49-F238E27FC236}">
                <a16:creationId xmlns:a16="http://schemas.microsoft.com/office/drawing/2014/main" id="{5A314366-E1E7-F7F2-FD1A-FB886FE7D66D}"/>
              </a:ext>
            </a:extLst>
          </p:cNvPr>
          <p:cNvSpPr txBox="1"/>
          <p:nvPr/>
        </p:nvSpPr>
        <p:spPr>
          <a:xfrm>
            <a:off x="3011914" y="674392"/>
            <a:ext cx="8760986" cy="4001095"/>
          </a:xfrm>
          <a:prstGeom prst="rect">
            <a:avLst/>
          </a:prstGeom>
          <a:noFill/>
        </p:spPr>
        <p:txBody>
          <a:bodyPr wrap="square">
            <a:spAutoFit/>
          </a:bodyPr>
          <a:lstStyle/>
          <a:p>
            <a:pPr marL="685800" indent="-685800">
              <a:spcBef>
                <a:spcPts val="1000"/>
              </a:spcBef>
              <a:buFont typeface="Wingdings" pitchFamily="2" charset="2"/>
              <a:buChar char="Ø"/>
            </a:pPr>
            <a:r>
              <a:rPr lang="en-US" sz="2800" b="1" dirty="0">
                <a:cs typeface="APPLE CHANCERY" panose="03020702040506060504" pitchFamily="66" charset="-79"/>
              </a:rPr>
              <a:t>Sponsorship </a:t>
            </a:r>
          </a:p>
          <a:p>
            <a:pPr marL="685800" indent="-685800">
              <a:spcBef>
                <a:spcPts val="1000"/>
              </a:spcBef>
              <a:buFont typeface="Wingdings" pitchFamily="2" charset="2"/>
              <a:buChar char="Ø"/>
            </a:pPr>
            <a:endParaRPr lang="en-US" sz="2800" b="1" dirty="0">
              <a:cs typeface="APPLE CHANCERY" panose="03020702040506060504" pitchFamily="66" charset="-79"/>
            </a:endParaRPr>
          </a:p>
          <a:p>
            <a:pPr marL="685800" indent="-685800">
              <a:spcBef>
                <a:spcPts val="1000"/>
              </a:spcBef>
              <a:buFont typeface="Wingdings" pitchFamily="2" charset="2"/>
              <a:buChar char="Ø"/>
            </a:pPr>
            <a:r>
              <a:rPr lang="en-US" sz="2800" b="1" dirty="0">
                <a:cs typeface="APPLE CHANCERY" panose="03020702040506060504" pitchFamily="66" charset="-79"/>
              </a:rPr>
              <a:t>Attracting new comers to service </a:t>
            </a:r>
          </a:p>
          <a:p>
            <a:pPr marL="685800" indent="-685800">
              <a:spcBef>
                <a:spcPts val="1000"/>
              </a:spcBef>
              <a:buFont typeface="Wingdings" pitchFamily="2" charset="2"/>
              <a:buChar char="Ø"/>
            </a:pPr>
            <a:endParaRPr lang="en-US" sz="2800" b="1" dirty="0">
              <a:cs typeface="APPLE CHANCERY" panose="03020702040506060504" pitchFamily="66" charset="-79"/>
            </a:endParaRPr>
          </a:p>
          <a:p>
            <a:pPr marL="685800" indent="-685800">
              <a:spcBef>
                <a:spcPts val="1000"/>
              </a:spcBef>
              <a:buFont typeface="Wingdings" pitchFamily="2" charset="2"/>
              <a:buChar char="Ø"/>
            </a:pPr>
            <a:r>
              <a:rPr lang="en-US" sz="2800" b="1" dirty="0">
                <a:cs typeface="APPLE CHANCERY" panose="03020702040506060504" pitchFamily="66" charset="-79"/>
              </a:rPr>
              <a:t>Encouraging atmosphere in recovery </a:t>
            </a:r>
            <a:endParaRPr lang="en-EG" sz="2800" b="1" dirty="0">
              <a:cs typeface="APPLE CHANCERY" panose="03020702040506060504" pitchFamily="66" charset="-79"/>
            </a:endParaRPr>
          </a:p>
          <a:p>
            <a:pPr marL="685800" indent="-685800">
              <a:spcBef>
                <a:spcPts val="1000"/>
              </a:spcBef>
              <a:buFont typeface="Wingdings" pitchFamily="2" charset="2"/>
              <a:buChar char="Ø"/>
            </a:pPr>
            <a:endParaRPr lang="en-US" sz="2800" b="1" dirty="0">
              <a:cs typeface="APPLE CHANCERY" panose="03020702040506060504" pitchFamily="66" charset="-79"/>
            </a:endParaRPr>
          </a:p>
          <a:p>
            <a:pPr marL="685800" indent="-685800">
              <a:spcBef>
                <a:spcPts val="1000"/>
              </a:spcBef>
              <a:buFont typeface="Wingdings" pitchFamily="2" charset="2"/>
              <a:buChar char="Ø"/>
            </a:pPr>
            <a:r>
              <a:rPr lang="en-US" sz="2800" b="1" dirty="0">
                <a:cs typeface="APPLE CHANCERY" panose="03020702040506060504" pitchFamily="66" charset="-79"/>
              </a:rPr>
              <a:t>Matching the right person </a:t>
            </a:r>
            <a:r>
              <a:rPr lang="en-US" sz="3600" b="1" dirty="0">
                <a:cs typeface="APPLE CHANCERY" panose="03020702040506060504" pitchFamily="66" charset="-79"/>
              </a:rPr>
              <a:t>with</a:t>
            </a:r>
            <a:r>
              <a:rPr lang="en-US" sz="2800" b="1" dirty="0">
                <a:cs typeface="APPLE CHANCERY" panose="03020702040506060504" pitchFamily="66" charset="-79"/>
              </a:rPr>
              <a:t> right position </a:t>
            </a:r>
            <a:endParaRPr lang="en-EG" sz="2800" b="1" dirty="0">
              <a:cs typeface="APPLE CHANCERY" panose="03020702040506060504" pitchFamily="66" charset="-79"/>
            </a:endParaRPr>
          </a:p>
        </p:txBody>
      </p:sp>
    </p:spTree>
    <p:extLst>
      <p:ext uri="{BB962C8B-B14F-4D97-AF65-F5344CB8AC3E}">
        <p14:creationId xmlns:p14="http://schemas.microsoft.com/office/powerpoint/2010/main" val="1006772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800E84C-F5C6-BB10-0F5D-11008B7963F2}"/>
              </a:ext>
            </a:extLst>
          </p:cNvPr>
          <p:cNvPicPr>
            <a:picLocks noGrp="1" noChangeAspect="1"/>
          </p:cNvPicPr>
          <p:nvPr>
            <p:ph idx="1"/>
          </p:nvPr>
        </p:nvPicPr>
        <p:blipFill>
          <a:blip r:embed="rId2">
            <a:alphaModFix amt="50000"/>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Lst>
          </a:blip>
          <a:stretch>
            <a:fillRect/>
          </a:stretch>
        </p:blipFill>
        <p:spPr>
          <a:xfrm>
            <a:off x="0" y="-26236"/>
            <a:ext cx="12192000" cy="6858000"/>
          </a:xfrm>
          <a:effectLst/>
        </p:spPr>
      </p:pic>
      <p:pic>
        <p:nvPicPr>
          <p:cNvPr id="7" name="Picture 6">
            <a:extLst>
              <a:ext uri="{FF2B5EF4-FFF2-40B4-BE49-F238E27FC236}">
                <a16:creationId xmlns:a16="http://schemas.microsoft.com/office/drawing/2014/main" id="{5D6ECC9F-2EB6-8217-56E1-82458BC47EBD}"/>
              </a:ext>
            </a:extLst>
          </p:cNvPr>
          <p:cNvPicPr>
            <a:picLocks noChangeAspect="1"/>
          </p:cNvPicPr>
          <p:nvPr/>
        </p:nvPicPr>
        <p:blipFill>
          <a:blip r:embed="rId4"/>
          <a:stretch>
            <a:fillRect/>
          </a:stretch>
        </p:blipFill>
        <p:spPr>
          <a:xfrm>
            <a:off x="10698731" y="5392739"/>
            <a:ext cx="1422400" cy="1422400"/>
          </a:xfrm>
          <a:prstGeom prst="rect">
            <a:avLst/>
          </a:prstGeom>
        </p:spPr>
      </p:pic>
      <p:sp>
        <p:nvSpPr>
          <p:cNvPr id="4" name="Title 3">
            <a:extLst>
              <a:ext uri="{FF2B5EF4-FFF2-40B4-BE49-F238E27FC236}">
                <a16:creationId xmlns:a16="http://schemas.microsoft.com/office/drawing/2014/main" id="{A9CFB51C-8ED1-1E5E-E6C1-AE539A611D44}"/>
              </a:ext>
            </a:extLst>
          </p:cNvPr>
          <p:cNvSpPr>
            <a:spLocks noGrp="1"/>
          </p:cNvSpPr>
          <p:nvPr>
            <p:ph type="title"/>
          </p:nvPr>
        </p:nvSpPr>
        <p:spPr/>
        <p:txBody>
          <a:bodyPr/>
          <a:lstStyle/>
          <a:p>
            <a:endParaRPr lang="en-EG" dirty="0"/>
          </a:p>
        </p:txBody>
      </p:sp>
      <p:sp>
        <p:nvSpPr>
          <p:cNvPr id="6" name="Title 1">
            <a:extLst>
              <a:ext uri="{FF2B5EF4-FFF2-40B4-BE49-F238E27FC236}">
                <a16:creationId xmlns:a16="http://schemas.microsoft.com/office/drawing/2014/main" id="{DE8DB40B-CE5A-1413-3910-6B164BD7CFA3}"/>
              </a:ext>
            </a:extLst>
          </p:cNvPr>
          <p:cNvSpPr txBox="1">
            <a:spLocks/>
          </p:cNvSpPr>
          <p:nvPr/>
        </p:nvSpPr>
        <p:spPr>
          <a:xfrm>
            <a:off x="242888" y="1122362"/>
            <a:ext cx="11530012" cy="3292475"/>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000000"/>
                </a:solidFill>
                <a:effectLst/>
                <a:latin typeface="Helvetica" pitchFamily="2" charset="0"/>
              </a:rPr>
              <a:t>Tip:</a:t>
            </a:r>
          </a:p>
          <a:p>
            <a:endParaRPr lang="en-US" sz="2800" dirty="0">
              <a:solidFill>
                <a:srgbClr val="000000"/>
              </a:solidFill>
              <a:effectLst/>
              <a:latin typeface="Helvetica" pitchFamily="2" charset="0"/>
            </a:endParaRPr>
          </a:p>
          <a:p>
            <a:r>
              <a:rPr lang="en-US" sz="2400" b="1" i="1" dirty="0">
                <a:solidFill>
                  <a:srgbClr val="000000"/>
                </a:solidFill>
                <a:effectLst/>
                <a:latin typeface="Helvetica" pitchFamily="2" charset="0"/>
              </a:rPr>
              <a:t>Talk together one-on-one about the solutions found in each of these areas of service, and to share ideas about ways to meet common challenge.</a:t>
            </a:r>
          </a:p>
        </p:txBody>
      </p:sp>
    </p:spTree>
    <p:extLst>
      <p:ext uri="{BB962C8B-B14F-4D97-AF65-F5344CB8AC3E}">
        <p14:creationId xmlns:p14="http://schemas.microsoft.com/office/powerpoint/2010/main" val="2289835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800E84C-F5C6-BB10-0F5D-11008B7963F2}"/>
              </a:ext>
            </a:extLst>
          </p:cNvPr>
          <p:cNvPicPr>
            <a:picLocks noGrp="1" noChangeAspect="1"/>
          </p:cNvPicPr>
          <p:nvPr>
            <p:ph idx="1"/>
          </p:nvPr>
        </p:nvPicPr>
        <p:blipFill>
          <a:blip r:embed="rId2">
            <a:alphaModFix amt="50000"/>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Lst>
          </a:blip>
          <a:stretch>
            <a:fillRect/>
          </a:stretch>
        </p:blipFill>
        <p:spPr>
          <a:xfrm>
            <a:off x="0" y="-42861"/>
            <a:ext cx="12192000" cy="6858000"/>
          </a:xfrm>
          <a:effectLst/>
        </p:spPr>
      </p:pic>
      <p:pic>
        <p:nvPicPr>
          <p:cNvPr id="7" name="Picture 6">
            <a:extLst>
              <a:ext uri="{FF2B5EF4-FFF2-40B4-BE49-F238E27FC236}">
                <a16:creationId xmlns:a16="http://schemas.microsoft.com/office/drawing/2014/main" id="{5D6ECC9F-2EB6-8217-56E1-82458BC47EBD}"/>
              </a:ext>
            </a:extLst>
          </p:cNvPr>
          <p:cNvPicPr>
            <a:picLocks noChangeAspect="1"/>
          </p:cNvPicPr>
          <p:nvPr/>
        </p:nvPicPr>
        <p:blipFill>
          <a:blip r:embed="rId4"/>
          <a:stretch>
            <a:fillRect/>
          </a:stretch>
        </p:blipFill>
        <p:spPr>
          <a:xfrm>
            <a:off x="10698731" y="5392739"/>
            <a:ext cx="1422400" cy="1422400"/>
          </a:xfrm>
          <a:prstGeom prst="rect">
            <a:avLst/>
          </a:prstGeom>
        </p:spPr>
      </p:pic>
      <p:sp>
        <p:nvSpPr>
          <p:cNvPr id="4" name="Title 3">
            <a:extLst>
              <a:ext uri="{FF2B5EF4-FFF2-40B4-BE49-F238E27FC236}">
                <a16:creationId xmlns:a16="http://schemas.microsoft.com/office/drawing/2014/main" id="{A9CFB51C-8ED1-1E5E-E6C1-AE539A611D44}"/>
              </a:ext>
            </a:extLst>
          </p:cNvPr>
          <p:cNvSpPr>
            <a:spLocks noGrp="1"/>
          </p:cNvSpPr>
          <p:nvPr>
            <p:ph type="title"/>
          </p:nvPr>
        </p:nvSpPr>
        <p:spPr/>
        <p:txBody>
          <a:bodyPr/>
          <a:lstStyle/>
          <a:p>
            <a:endParaRPr lang="en-EG"/>
          </a:p>
        </p:txBody>
      </p:sp>
      <p:sp>
        <p:nvSpPr>
          <p:cNvPr id="6" name="Title 1">
            <a:extLst>
              <a:ext uri="{FF2B5EF4-FFF2-40B4-BE49-F238E27FC236}">
                <a16:creationId xmlns:a16="http://schemas.microsoft.com/office/drawing/2014/main" id="{DE8DB40B-CE5A-1413-3910-6B164BD7CFA3}"/>
              </a:ext>
            </a:extLst>
          </p:cNvPr>
          <p:cNvSpPr txBox="1">
            <a:spLocks/>
          </p:cNvSpPr>
          <p:nvPr/>
        </p:nvSpPr>
        <p:spPr>
          <a:xfrm>
            <a:off x="242888" y="1122362"/>
            <a:ext cx="11530012" cy="3292475"/>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000000"/>
                </a:solidFill>
                <a:effectLst/>
                <a:latin typeface="Helvetica" pitchFamily="2" charset="0"/>
              </a:rPr>
              <a:t>Tip</a:t>
            </a:r>
            <a:r>
              <a:rPr lang="en-US" sz="2400" b="1" dirty="0">
                <a:solidFill>
                  <a:srgbClr val="000000"/>
                </a:solidFill>
                <a:effectLst/>
                <a:latin typeface="Helvetica" pitchFamily="2" charset="0"/>
              </a:rPr>
              <a:t>:</a:t>
            </a:r>
          </a:p>
          <a:p>
            <a:endParaRPr lang="en-US" sz="2400" b="1" i="1" dirty="0">
              <a:solidFill>
                <a:srgbClr val="000000"/>
              </a:solidFill>
              <a:effectLst/>
              <a:latin typeface="Helvetica" pitchFamily="2" charset="0"/>
            </a:endParaRPr>
          </a:p>
          <a:p>
            <a:endParaRPr lang="en-US" sz="2400" b="1" i="1" dirty="0">
              <a:solidFill>
                <a:srgbClr val="000000"/>
              </a:solidFill>
              <a:effectLst/>
              <a:latin typeface="Helvetica" pitchFamily="2" charset="0"/>
            </a:endParaRPr>
          </a:p>
          <a:p>
            <a:r>
              <a:rPr lang="en-US" sz="2800" b="1" i="1" dirty="0">
                <a:solidFill>
                  <a:srgbClr val="000000"/>
                </a:solidFill>
                <a:latin typeface="Helvetica" pitchFamily="2" charset="0"/>
              </a:rPr>
              <a:t>W</a:t>
            </a:r>
            <a:r>
              <a:rPr lang="en-US" sz="2800" b="1" i="1" dirty="0">
                <a:solidFill>
                  <a:srgbClr val="000000"/>
                </a:solidFill>
                <a:effectLst/>
                <a:latin typeface="Helvetica" pitchFamily="2" charset="0"/>
              </a:rPr>
              <a:t>e are not here to complain about our problems; we are focusing on solutions</a:t>
            </a:r>
          </a:p>
        </p:txBody>
      </p:sp>
    </p:spTree>
    <p:extLst>
      <p:ext uri="{BB962C8B-B14F-4D97-AF65-F5344CB8AC3E}">
        <p14:creationId xmlns:p14="http://schemas.microsoft.com/office/powerpoint/2010/main" val="832077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800E84C-F5C6-BB10-0F5D-11008B7963F2}"/>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Lst>
          </a:blip>
          <a:stretch>
            <a:fillRect/>
          </a:stretch>
        </p:blipFill>
        <p:spPr>
          <a:xfrm>
            <a:off x="0" y="1"/>
            <a:ext cx="7843838" cy="6858000"/>
          </a:xfrm>
        </p:spPr>
      </p:pic>
      <p:sp>
        <p:nvSpPr>
          <p:cNvPr id="2" name="Title 1">
            <a:extLst>
              <a:ext uri="{FF2B5EF4-FFF2-40B4-BE49-F238E27FC236}">
                <a16:creationId xmlns:a16="http://schemas.microsoft.com/office/drawing/2014/main" id="{5BA6CBEA-CAFB-7CE1-359C-64AA94558695}"/>
              </a:ext>
            </a:extLst>
          </p:cNvPr>
          <p:cNvSpPr>
            <a:spLocks noGrp="1"/>
          </p:cNvSpPr>
          <p:nvPr>
            <p:ph type="title"/>
          </p:nvPr>
        </p:nvSpPr>
        <p:spPr>
          <a:xfrm>
            <a:off x="8129588" y="42861"/>
            <a:ext cx="4062412" cy="6815137"/>
          </a:xfrm>
        </p:spPr>
        <p:txBody>
          <a:bodyPr>
            <a:normAutofit/>
          </a:bodyPr>
          <a:lstStyle/>
          <a:p>
            <a:r>
              <a:rPr lang="en-US" sz="5400" b="1" dirty="0">
                <a:latin typeface="+mn-lt"/>
              </a:rPr>
              <a:t>Take outs </a:t>
            </a:r>
            <a:br>
              <a:rPr lang="en-US" sz="5400" b="1" dirty="0">
                <a:latin typeface="+mn-lt"/>
              </a:rPr>
            </a:br>
            <a:br>
              <a:rPr lang="en-US" sz="5400" b="1" dirty="0">
                <a:latin typeface="+mn-lt"/>
              </a:rPr>
            </a:br>
            <a:r>
              <a:rPr lang="en-US" sz="3600" b="1" dirty="0">
                <a:latin typeface="+mn-lt"/>
              </a:rPr>
              <a:t>Each Group presents the work  </a:t>
            </a:r>
            <a:r>
              <a:rPr lang="en-US" sz="5400" b="1" dirty="0">
                <a:latin typeface="+mn-lt"/>
              </a:rPr>
              <a:t>  </a:t>
            </a:r>
            <a:endParaRPr lang="en-EG" sz="6600" b="1" dirty="0">
              <a:latin typeface="+mn-lt"/>
            </a:endParaRPr>
          </a:p>
        </p:txBody>
      </p:sp>
      <p:pic>
        <p:nvPicPr>
          <p:cNvPr id="7" name="Picture 6">
            <a:extLst>
              <a:ext uri="{FF2B5EF4-FFF2-40B4-BE49-F238E27FC236}">
                <a16:creationId xmlns:a16="http://schemas.microsoft.com/office/drawing/2014/main" id="{5D6ECC9F-2EB6-8217-56E1-82458BC47EBD}"/>
              </a:ext>
            </a:extLst>
          </p:cNvPr>
          <p:cNvPicPr>
            <a:picLocks noChangeAspect="1"/>
          </p:cNvPicPr>
          <p:nvPr/>
        </p:nvPicPr>
        <p:blipFill>
          <a:blip r:embed="rId4"/>
          <a:stretch>
            <a:fillRect/>
          </a:stretch>
        </p:blipFill>
        <p:spPr>
          <a:xfrm>
            <a:off x="10698731" y="5392739"/>
            <a:ext cx="1422400" cy="1422400"/>
          </a:xfrm>
          <a:prstGeom prst="rect">
            <a:avLst/>
          </a:prstGeom>
        </p:spPr>
      </p:pic>
    </p:spTree>
    <p:extLst>
      <p:ext uri="{BB962C8B-B14F-4D97-AF65-F5344CB8AC3E}">
        <p14:creationId xmlns:p14="http://schemas.microsoft.com/office/powerpoint/2010/main" val="2294041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800E84C-F5C6-BB10-0F5D-11008B7963F2}"/>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Lst>
          </a:blip>
          <a:stretch>
            <a:fillRect/>
          </a:stretch>
        </p:blipFill>
        <p:spPr>
          <a:xfrm>
            <a:off x="0" y="1"/>
            <a:ext cx="8643938" cy="6858000"/>
          </a:xfrm>
        </p:spPr>
      </p:pic>
      <p:sp>
        <p:nvSpPr>
          <p:cNvPr id="2" name="Title 1">
            <a:extLst>
              <a:ext uri="{FF2B5EF4-FFF2-40B4-BE49-F238E27FC236}">
                <a16:creationId xmlns:a16="http://schemas.microsoft.com/office/drawing/2014/main" id="{5BA6CBEA-CAFB-7CE1-359C-64AA94558695}"/>
              </a:ext>
            </a:extLst>
          </p:cNvPr>
          <p:cNvSpPr>
            <a:spLocks noGrp="1"/>
          </p:cNvSpPr>
          <p:nvPr>
            <p:ph type="title"/>
          </p:nvPr>
        </p:nvSpPr>
        <p:spPr>
          <a:xfrm>
            <a:off x="8643938" y="42861"/>
            <a:ext cx="3548062" cy="6815137"/>
          </a:xfrm>
        </p:spPr>
        <p:txBody>
          <a:bodyPr>
            <a:normAutofit/>
          </a:bodyPr>
          <a:lstStyle/>
          <a:p>
            <a:r>
              <a:rPr lang="en-US" sz="5400" b="1" dirty="0">
                <a:latin typeface="+mn-lt"/>
              </a:rPr>
              <a:t>M</a:t>
            </a:r>
            <a:r>
              <a:rPr lang="en-EG" sz="5400" b="1" dirty="0">
                <a:latin typeface="+mn-lt"/>
              </a:rPr>
              <a:t>entorship </a:t>
            </a:r>
            <a:br>
              <a:rPr lang="en-EG" sz="5400" b="1" dirty="0">
                <a:latin typeface="+mn-lt"/>
              </a:rPr>
            </a:br>
            <a:r>
              <a:rPr lang="en-EG" sz="6600" b="1" dirty="0">
                <a:latin typeface="+mn-lt"/>
              </a:rPr>
              <a:t>In service </a:t>
            </a:r>
            <a:br>
              <a:rPr lang="en-EG" sz="6600" b="1" dirty="0">
                <a:latin typeface="+mn-lt"/>
              </a:rPr>
            </a:br>
            <a:endParaRPr lang="en-EG" sz="6600" b="1" dirty="0">
              <a:latin typeface="+mn-lt"/>
            </a:endParaRPr>
          </a:p>
        </p:txBody>
      </p:sp>
      <p:pic>
        <p:nvPicPr>
          <p:cNvPr id="7" name="Picture 6">
            <a:extLst>
              <a:ext uri="{FF2B5EF4-FFF2-40B4-BE49-F238E27FC236}">
                <a16:creationId xmlns:a16="http://schemas.microsoft.com/office/drawing/2014/main" id="{5D6ECC9F-2EB6-8217-56E1-82458BC47EBD}"/>
              </a:ext>
            </a:extLst>
          </p:cNvPr>
          <p:cNvPicPr>
            <a:picLocks noChangeAspect="1"/>
          </p:cNvPicPr>
          <p:nvPr/>
        </p:nvPicPr>
        <p:blipFill>
          <a:blip r:embed="rId4"/>
          <a:stretch>
            <a:fillRect/>
          </a:stretch>
        </p:blipFill>
        <p:spPr>
          <a:xfrm>
            <a:off x="10698731" y="5392739"/>
            <a:ext cx="1422400" cy="1422400"/>
          </a:xfrm>
          <a:prstGeom prst="rect">
            <a:avLst/>
          </a:prstGeom>
        </p:spPr>
      </p:pic>
    </p:spTree>
    <p:extLst>
      <p:ext uri="{BB962C8B-B14F-4D97-AF65-F5344CB8AC3E}">
        <p14:creationId xmlns:p14="http://schemas.microsoft.com/office/powerpoint/2010/main" val="798750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800E84C-F5C6-BB10-0F5D-11008B7963F2}"/>
              </a:ext>
            </a:extLst>
          </p:cNvPr>
          <p:cNvPicPr>
            <a:picLocks noGrp="1" noChangeAspect="1"/>
          </p:cNvPicPr>
          <p:nvPr>
            <p:ph idx="1"/>
          </p:nvPr>
        </p:nvPicPr>
        <p:blipFill>
          <a:blip r:embed="rId2">
            <a:alphaModFix amt="50000"/>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Lst>
          </a:blip>
          <a:stretch>
            <a:fillRect/>
          </a:stretch>
        </p:blipFill>
        <p:spPr>
          <a:xfrm>
            <a:off x="0" y="-42861"/>
            <a:ext cx="12192000" cy="6858000"/>
          </a:xfrm>
          <a:effectLst/>
        </p:spPr>
      </p:pic>
      <p:pic>
        <p:nvPicPr>
          <p:cNvPr id="7" name="Picture 6">
            <a:extLst>
              <a:ext uri="{FF2B5EF4-FFF2-40B4-BE49-F238E27FC236}">
                <a16:creationId xmlns:a16="http://schemas.microsoft.com/office/drawing/2014/main" id="{5D6ECC9F-2EB6-8217-56E1-82458BC47EBD}"/>
              </a:ext>
            </a:extLst>
          </p:cNvPr>
          <p:cNvPicPr>
            <a:picLocks noChangeAspect="1"/>
          </p:cNvPicPr>
          <p:nvPr/>
        </p:nvPicPr>
        <p:blipFill>
          <a:blip r:embed="rId4"/>
          <a:stretch>
            <a:fillRect/>
          </a:stretch>
        </p:blipFill>
        <p:spPr>
          <a:xfrm>
            <a:off x="10698731" y="5392739"/>
            <a:ext cx="1422400" cy="1422400"/>
          </a:xfrm>
          <a:prstGeom prst="rect">
            <a:avLst/>
          </a:prstGeom>
        </p:spPr>
      </p:pic>
      <p:sp>
        <p:nvSpPr>
          <p:cNvPr id="4" name="Title 3">
            <a:extLst>
              <a:ext uri="{FF2B5EF4-FFF2-40B4-BE49-F238E27FC236}">
                <a16:creationId xmlns:a16="http://schemas.microsoft.com/office/drawing/2014/main" id="{A9CFB51C-8ED1-1E5E-E6C1-AE539A611D44}"/>
              </a:ext>
            </a:extLst>
          </p:cNvPr>
          <p:cNvSpPr>
            <a:spLocks noGrp="1"/>
          </p:cNvSpPr>
          <p:nvPr>
            <p:ph type="title"/>
          </p:nvPr>
        </p:nvSpPr>
        <p:spPr/>
        <p:txBody>
          <a:bodyPr/>
          <a:lstStyle/>
          <a:p>
            <a:endParaRPr lang="en-EG"/>
          </a:p>
        </p:txBody>
      </p:sp>
      <p:sp>
        <p:nvSpPr>
          <p:cNvPr id="6" name="Title 1">
            <a:extLst>
              <a:ext uri="{FF2B5EF4-FFF2-40B4-BE49-F238E27FC236}">
                <a16:creationId xmlns:a16="http://schemas.microsoft.com/office/drawing/2014/main" id="{DE8DB40B-CE5A-1413-3910-6B164BD7CFA3}"/>
              </a:ext>
            </a:extLst>
          </p:cNvPr>
          <p:cNvSpPr txBox="1">
            <a:spLocks/>
          </p:cNvSpPr>
          <p:nvPr/>
        </p:nvSpPr>
        <p:spPr>
          <a:xfrm>
            <a:off x="838200" y="1865870"/>
            <a:ext cx="10934700" cy="2548967"/>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pPr>
            <a:r>
              <a:rPr lang="en-US" sz="4800" b="1" dirty="0">
                <a:latin typeface="+mn-lt"/>
                <a:ea typeface="+mn-ea"/>
                <a:cs typeface="+mn-cs"/>
              </a:rPr>
              <a:t>What does " Mentorship" means in NA? </a:t>
            </a:r>
            <a:endParaRPr lang="en-EG" sz="4800" b="1" dirty="0">
              <a:latin typeface="+mn-lt"/>
              <a:ea typeface="+mn-ea"/>
              <a:cs typeface="+mn-cs"/>
            </a:endParaRPr>
          </a:p>
        </p:txBody>
      </p:sp>
    </p:spTree>
    <p:extLst>
      <p:ext uri="{BB962C8B-B14F-4D97-AF65-F5344CB8AC3E}">
        <p14:creationId xmlns:p14="http://schemas.microsoft.com/office/powerpoint/2010/main" val="929857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800E84C-F5C6-BB10-0F5D-11008B7963F2}"/>
              </a:ext>
            </a:extLst>
          </p:cNvPr>
          <p:cNvPicPr>
            <a:picLocks noGrp="1" noChangeAspect="1"/>
          </p:cNvPicPr>
          <p:nvPr>
            <p:ph idx="1"/>
          </p:nvPr>
        </p:nvPicPr>
        <p:blipFill>
          <a:blip r:embed="rId2">
            <a:alphaModFix amt="50000"/>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Lst>
          </a:blip>
          <a:stretch>
            <a:fillRect/>
          </a:stretch>
        </p:blipFill>
        <p:spPr>
          <a:xfrm>
            <a:off x="0" y="-42861"/>
            <a:ext cx="12192000" cy="6858000"/>
          </a:xfrm>
          <a:effectLst>
            <a:outerShdw blurRad="50800" dist="50800" dir="5400000" sx="96000" sy="96000" algn="ctr" rotWithShape="0">
              <a:schemeClr val="bg2"/>
            </a:outerShdw>
          </a:effectLst>
        </p:spPr>
      </p:pic>
      <p:pic>
        <p:nvPicPr>
          <p:cNvPr id="7" name="Picture 6">
            <a:extLst>
              <a:ext uri="{FF2B5EF4-FFF2-40B4-BE49-F238E27FC236}">
                <a16:creationId xmlns:a16="http://schemas.microsoft.com/office/drawing/2014/main" id="{5D6ECC9F-2EB6-8217-56E1-82458BC47EBD}"/>
              </a:ext>
            </a:extLst>
          </p:cNvPr>
          <p:cNvPicPr>
            <a:picLocks noChangeAspect="1"/>
          </p:cNvPicPr>
          <p:nvPr/>
        </p:nvPicPr>
        <p:blipFill>
          <a:blip r:embed="rId4"/>
          <a:stretch>
            <a:fillRect/>
          </a:stretch>
        </p:blipFill>
        <p:spPr>
          <a:xfrm>
            <a:off x="10698731" y="5392739"/>
            <a:ext cx="1422400" cy="1422400"/>
          </a:xfrm>
          <a:prstGeom prst="rect">
            <a:avLst/>
          </a:prstGeom>
        </p:spPr>
      </p:pic>
      <p:sp>
        <p:nvSpPr>
          <p:cNvPr id="6" name="Title 1">
            <a:extLst>
              <a:ext uri="{FF2B5EF4-FFF2-40B4-BE49-F238E27FC236}">
                <a16:creationId xmlns:a16="http://schemas.microsoft.com/office/drawing/2014/main" id="{DE8DB40B-CE5A-1413-3910-6B164BD7CFA3}"/>
              </a:ext>
            </a:extLst>
          </p:cNvPr>
          <p:cNvSpPr txBox="1">
            <a:spLocks/>
          </p:cNvSpPr>
          <p:nvPr/>
        </p:nvSpPr>
        <p:spPr>
          <a:xfrm>
            <a:off x="1243012" y="1400175"/>
            <a:ext cx="10529887" cy="3729038"/>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endParaRPr lang="en-US" sz="4000" b="1" dirty="0"/>
          </a:p>
        </p:txBody>
      </p:sp>
      <p:sp>
        <p:nvSpPr>
          <p:cNvPr id="2" name="Subtitle 2">
            <a:extLst>
              <a:ext uri="{FF2B5EF4-FFF2-40B4-BE49-F238E27FC236}">
                <a16:creationId xmlns:a16="http://schemas.microsoft.com/office/drawing/2014/main" id="{37342B77-B581-F7A1-BCA7-CA310C193639}"/>
              </a:ext>
            </a:extLst>
          </p:cNvPr>
          <p:cNvSpPr txBox="1">
            <a:spLocks/>
          </p:cNvSpPr>
          <p:nvPr/>
        </p:nvSpPr>
        <p:spPr>
          <a:xfrm>
            <a:off x="1243012" y="1400175"/>
            <a:ext cx="10162789" cy="37290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None/>
            </a:pPr>
            <a:r>
              <a:rPr lang="en-US" sz="2000" b="1" u="sng" dirty="0">
                <a:latin typeface="Lao MN" pitchFamily="2" charset="0"/>
                <a:ea typeface="Brush Script MT" panose="03060802040406070304" pitchFamily="66" charset="-122"/>
                <a:cs typeface="Lao MN" pitchFamily="2" charset="0"/>
              </a:rPr>
              <a:t>Mentorship:</a:t>
            </a:r>
          </a:p>
          <a:p>
            <a:pPr marL="0" indent="0">
              <a:lnSpc>
                <a:spcPct val="200000"/>
              </a:lnSpc>
              <a:buNone/>
            </a:pPr>
            <a:r>
              <a:rPr lang="en-US" sz="2000" b="1" dirty="0">
                <a:latin typeface="Lao MN" pitchFamily="2" charset="0"/>
                <a:ea typeface="Brush Script MT" panose="03060802040406070304" pitchFamily="66" charset="-122"/>
                <a:cs typeface="Lao MN" pitchFamily="2" charset="0"/>
              </a:rPr>
              <a:t>“The act of transferring experience from one person to another.</a:t>
            </a:r>
          </a:p>
          <a:p>
            <a:pPr marL="0" indent="0">
              <a:lnSpc>
                <a:spcPct val="200000"/>
              </a:lnSpc>
              <a:buNone/>
            </a:pPr>
            <a:r>
              <a:rPr lang="en-US" sz="2400" b="1" i="1" dirty="0">
                <a:latin typeface="Lao MN" pitchFamily="2" charset="0"/>
                <a:ea typeface="Brush Script MT" panose="03060802040406070304" pitchFamily="66" charset="-122"/>
                <a:cs typeface="Lao MN" pitchFamily="2" charset="0"/>
              </a:rPr>
              <a:t>We can all agree that experience is our best teacher</a:t>
            </a:r>
            <a:r>
              <a:rPr lang="en-US" sz="2000" b="1" dirty="0">
                <a:latin typeface="Lao MN" pitchFamily="2" charset="0"/>
                <a:ea typeface="Brush Script MT" panose="03060802040406070304" pitchFamily="66" charset="-122"/>
                <a:cs typeface="Lao MN" pitchFamily="2" charset="0"/>
              </a:rPr>
              <a:t>, and it’s our hope to use the knowledge of our members to guide other addicts to a joyful journey in service work”</a:t>
            </a:r>
          </a:p>
        </p:txBody>
      </p:sp>
    </p:spTree>
    <p:extLst>
      <p:ext uri="{BB962C8B-B14F-4D97-AF65-F5344CB8AC3E}">
        <p14:creationId xmlns:p14="http://schemas.microsoft.com/office/powerpoint/2010/main" val="2689839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800E84C-F5C6-BB10-0F5D-11008B7963F2}"/>
              </a:ext>
            </a:extLst>
          </p:cNvPr>
          <p:cNvPicPr>
            <a:picLocks noGrp="1" noChangeAspect="1"/>
          </p:cNvPicPr>
          <p:nvPr>
            <p:ph idx="1"/>
          </p:nvPr>
        </p:nvPicPr>
        <p:blipFill>
          <a:blip r:embed="rId2">
            <a:alphaModFix amt="50000"/>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Lst>
          </a:blip>
          <a:stretch>
            <a:fillRect/>
          </a:stretch>
        </p:blipFill>
        <p:spPr>
          <a:xfrm>
            <a:off x="0" y="-42861"/>
            <a:ext cx="12192000" cy="6858000"/>
          </a:xfrm>
          <a:effectLst/>
        </p:spPr>
      </p:pic>
      <p:pic>
        <p:nvPicPr>
          <p:cNvPr id="7" name="Picture 6">
            <a:extLst>
              <a:ext uri="{FF2B5EF4-FFF2-40B4-BE49-F238E27FC236}">
                <a16:creationId xmlns:a16="http://schemas.microsoft.com/office/drawing/2014/main" id="{5D6ECC9F-2EB6-8217-56E1-82458BC47EBD}"/>
              </a:ext>
            </a:extLst>
          </p:cNvPr>
          <p:cNvPicPr>
            <a:picLocks noChangeAspect="1"/>
          </p:cNvPicPr>
          <p:nvPr/>
        </p:nvPicPr>
        <p:blipFill>
          <a:blip r:embed="rId4"/>
          <a:stretch>
            <a:fillRect/>
          </a:stretch>
        </p:blipFill>
        <p:spPr>
          <a:xfrm>
            <a:off x="10698731" y="5392739"/>
            <a:ext cx="1422400" cy="1422400"/>
          </a:xfrm>
          <a:prstGeom prst="rect">
            <a:avLst/>
          </a:prstGeom>
        </p:spPr>
      </p:pic>
      <p:sp>
        <p:nvSpPr>
          <p:cNvPr id="4" name="Title 3">
            <a:extLst>
              <a:ext uri="{FF2B5EF4-FFF2-40B4-BE49-F238E27FC236}">
                <a16:creationId xmlns:a16="http://schemas.microsoft.com/office/drawing/2014/main" id="{A9CFB51C-8ED1-1E5E-E6C1-AE539A611D44}"/>
              </a:ext>
            </a:extLst>
          </p:cNvPr>
          <p:cNvSpPr>
            <a:spLocks noGrp="1"/>
          </p:cNvSpPr>
          <p:nvPr>
            <p:ph type="title"/>
          </p:nvPr>
        </p:nvSpPr>
        <p:spPr/>
        <p:txBody>
          <a:bodyPr/>
          <a:lstStyle/>
          <a:p>
            <a:endParaRPr lang="en-EG"/>
          </a:p>
        </p:txBody>
      </p:sp>
      <p:sp>
        <p:nvSpPr>
          <p:cNvPr id="6" name="Title 1">
            <a:extLst>
              <a:ext uri="{FF2B5EF4-FFF2-40B4-BE49-F238E27FC236}">
                <a16:creationId xmlns:a16="http://schemas.microsoft.com/office/drawing/2014/main" id="{DE8DB40B-CE5A-1413-3910-6B164BD7CFA3}"/>
              </a:ext>
            </a:extLst>
          </p:cNvPr>
          <p:cNvSpPr txBox="1">
            <a:spLocks/>
          </p:cNvSpPr>
          <p:nvPr/>
        </p:nvSpPr>
        <p:spPr>
          <a:xfrm>
            <a:off x="838200" y="1865870"/>
            <a:ext cx="10934700" cy="2548967"/>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pPr>
            <a:r>
              <a:rPr lang="en-US" sz="4800" b="1" dirty="0">
                <a:latin typeface="+mn-lt"/>
                <a:ea typeface="+mn-ea"/>
                <a:cs typeface="+mn-cs"/>
              </a:rPr>
              <a:t>What does " Being of Service" mean in NA? </a:t>
            </a:r>
            <a:endParaRPr lang="en-EG" sz="4800" b="1" dirty="0">
              <a:latin typeface="+mn-lt"/>
              <a:ea typeface="+mn-ea"/>
              <a:cs typeface="+mn-cs"/>
            </a:endParaRPr>
          </a:p>
        </p:txBody>
      </p:sp>
    </p:spTree>
    <p:extLst>
      <p:ext uri="{BB962C8B-B14F-4D97-AF65-F5344CB8AC3E}">
        <p14:creationId xmlns:p14="http://schemas.microsoft.com/office/powerpoint/2010/main" val="2428469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800E84C-F5C6-BB10-0F5D-11008B7963F2}"/>
              </a:ext>
            </a:extLst>
          </p:cNvPr>
          <p:cNvPicPr>
            <a:picLocks noGrp="1" noChangeAspect="1"/>
          </p:cNvPicPr>
          <p:nvPr>
            <p:ph idx="1"/>
          </p:nvPr>
        </p:nvPicPr>
        <p:blipFill>
          <a:blip r:embed="rId2">
            <a:alphaModFix amt="50000"/>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Lst>
          </a:blip>
          <a:stretch>
            <a:fillRect/>
          </a:stretch>
        </p:blipFill>
        <p:spPr>
          <a:xfrm>
            <a:off x="0" y="-42861"/>
            <a:ext cx="12192000" cy="6858000"/>
          </a:xfrm>
          <a:effectLst>
            <a:outerShdw blurRad="50800" dist="50800" dir="5400000" sx="96000" sy="96000" algn="ctr" rotWithShape="0">
              <a:schemeClr val="bg2"/>
            </a:outerShdw>
          </a:effectLst>
        </p:spPr>
      </p:pic>
      <p:pic>
        <p:nvPicPr>
          <p:cNvPr id="7" name="Picture 6">
            <a:extLst>
              <a:ext uri="{FF2B5EF4-FFF2-40B4-BE49-F238E27FC236}">
                <a16:creationId xmlns:a16="http://schemas.microsoft.com/office/drawing/2014/main" id="{5D6ECC9F-2EB6-8217-56E1-82458BC47EBD}"/>
              </a:ext>
            </a:extLst>
          </p:cNvPr>
          <p:cNvPicPr>
            <a:picLocks noChangeAspect="1"/>
          </p:cNvPicPr>
          <p:nvPr/>
        </p:nvPicPr>
        <p:blipFill>
          <a:blip r:embed="rId4"/>
          <a:stretch>
            <a:fillRect/>
          </a:stretch>
        </p:blipFill>
        <p:spPr>
          <a:xfrm>
            <a:off x="10698731" y="5392739"/>
            <a:ext cx="1422400" cy="1422400"/>
          </a:xfrm>
          <a:prstGeom prst="rect">
            <a:avLst/>
          </a:prstGeom>
        </p:spPr>
      </p:pic>
      <p:sp>
        <p:nvSpPr>
          <p:cNvPr id="6" name="Title 1">
            <a:extLst>
              <a:ext uri="{FF2B5EF4-FFF2-40B4-BE49-F238E27FC236}">
                <a16:creationId xmlns:a16="http://schemas.microsoft.com/office/drawing/2014/main" id="{DE8DB40B-CE5A-1413-3910-6B164BD7CFA3}"/>
              </a:ext>
            </a:extLst>
          </p:cNvPr>
          <p:cNvSpPr txBox="1">
            <a:spLocks/>
          </p:cNvSpPr>
          <p:nvPr/>
        </p:nvSpPr>
        <p:spPr>
          <a:xfrm>
            <a:off x="1243012" y="1400175"/>
            <a:ext cx="10529887" cy="3729038"/>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b="1" dirty="0"/>
          </a:p>
        </p:txBody>
      </p:sp>
      <p:sp>
        <p:nvSpPr>
          <p:cNvPr id="2" name="Subtitle 2">
            <a:extLst>
              <a:ext uri="{FF2B5EF4-FFF2-40B4-BE49-F238E27FC236}">
                <a16:creationId xmlns:a16="http://schemas.microsoft.com/office/drawing/2014/main" id="{37342B77-B581-F7A1-BCA7-CA310C193639}"/>
              </a:ext>
            </a:extLst>
          </p:cNvPr>
          <p:cNvSpPr txBox="1">
            <a:spLocks/>
          </p:cNvSpPr>
          <p:nvPr/>
        </p:nvSpPr>
        <p:spPr>
          <a:xfrm>
            <a:off x="1483195" y="2146407"/>
            <a:ext cx="10049519" cy="298280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60000"/>
              </a:lnSpc>
              <a:buNone/>
            </a:pPr>
            <a:r>
              <a:rPr lang="en-US" sz="3200" b="1" dirty="0"/>
              <a:t>“Where the Steps meet the Traditions and Concepts on the road of recovery”</a:t>
            </a:r>
          </a:p>
          <a:p>
            <a:pPr marL="0" indent="0">
              <a:lnSpc>
                <a:spcPct val="160000"/>
              </a:lnSpc>
              <a:buNone/>
            </a:pPr>
            <a:r>
              <a:rPr lang="en-US" sz="3200" b="1" dirty="0"/>
              <a:t>“Any NA member can be a leader, and every NA member has the right to serve the fellowship”. </a:t>
            </a:r>
          </a:p>
          <a:p>
            <a:pPr marL="0" indent="0">
              <a:lnSpc>
                <a:spcPct val="150000"/>
              </a:lnSpc>
              <a:buNone/>
            </a:pPr>
            <a:endParaRPr lang="en-US" sz="3200" b="1" dirty="0">
              <a:latin typeface="Cooper Black" panose="0208090404030B020404" pitchFamily="18" charset="77"/>
              <a:ea typeface="Apple Color Emoji" pitchFamily="2" charset="0"/>
              <a:cs typeface="APPLE CHANCERY" panose="03020702040506060504" pitchFamily="66" charset="-79"/>
            </a:endParaRPr>
          </a:p>
          <a:p>
            <a:pPr marL="0" indent="0">
              <a:lnSpc>
                <a:spcPct val="150000"/>
              </a:lnSpc>
              <a:buNone/>
            </a:pPr>
            <a:endParaRPr lang="en-EG" sz="3600" b="1" dirty="0">
              <a:latin typeface="Cooper Black" panose="0208090404030B020404" pitchFamily="18" charset="77"/>
              <a:ea typeface="Apple Color Emoji" pitchFamily="2" charset="0"/>
              <a:cs typeface="APPLE CHANCERY" panose="03020702040506060504" pitchFamily="66" charset="-79"/>
            </a:endParaRPr>
          </a:p>
        </p:txBody>
      </p:sp>
    </p:spTree>
    <p:extLst>
      <p:ext uri="{BB962C8B-B14F-4D97-AF65-F5344CB8AC3E}">
        <p14:creationId xmlns:p14="http://schemas.microsoft.com/office/powerpoint/2010/main" val="1936966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 calcmode="lin" valueType="num">
                                      <p:cBhvr additive="base">
                                        <p:cTn id="1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 calcmode="lin" valueType="num">
                                      <p:cBhvr additive="base">
                                        <p:cTn id="2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800E84C-F5C6-BB10-0F5D-11008B7963F2}"/>
              </a:ext>
            </a:extLst>
          </p:cNvPr>
          <p:cNvPicPr>
            <a:picLocks noGrp="1" noChangeAspect="1"/>
          </p:cNvPicPr>
          <p:nvPr>
            <p:ph idx="1"/>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13173" t="3652" r="9730" b="4499"/>
          <a:stretch/>
        </p:blipFill>
        <p:spPr>
          <a:xfrm>
            <a:off x="448887" y="1279250"/>
            <a:ext cx="5647113" cy="5337682"/>
          </a:xfrm>
        </p:spPr>
      </p:pic>
      <p:sp>
        <p:nvSpPr>
          <p:cNvPr id="2" name="Title 1">
            <a:extLst>
              <a:ext uri="{FF2B5EF4-FFF2-40B4-BE49-F238E27FC236}">
                <a16:creationId xmlns:a16="http://schemas.microsoft.com/office/drawing/2014/main" id="{5BA6CBEA-CAFB-7CE1-359C-64AA94558695}"/>
              </a:ext>
            </a:extLst>
          </p:cNvPr>
          <p:cNvSpPr>
            <a:spLocks noGrp="1"/>
          </p:cNvSpPr>
          <p:nvPr>
            <p:ph type="title"/>
          </p:nvPr>
        </p:nvSpPr>
        <p:spPr>
          <a:xfrm>
            <a:off x="6800850" y="42861"/>
            <a:ext cx="5391150" cy="6815137"/>
          </a:xfrm>
        </p:spPr>
        <p:txBody>
          <a:bodyPr>
            <a:normAutofit/>
          </a:bodyPr>
          <a:lstStyle/>
          <a:p>
            <a:r>
              <a:rPr lang="en-US" sz="5400" b="1" dirty="0">
                <a:latin typeface="+mn-lt"/>
              </a:rPr>
              <a:t>M</a:t>
            </a:r>
            <a:r>
              <a:rPr lang="en-EG" sz="5400" b="1" dirty="0">
                <a:latin typeface="+mn-lt"/>
              </a:rPr>
              <a:t>entorship </a:t>
            </a:r>
            <a:br>
              <a:rPr lang="en-EG" sz="5400" b="1" dirty="0">
                <a:latin typeface="+mn-lt"/>
              </a:rPr>
            </a:br>
            <a:r>
              <a:rPr lang="en-EG" sz="6600" b="1" dirty="0">
                <a:latin typeface="+mn-lt"/>
              </a:rPr>
              <a:t>In service </a:t>
            </a:r>
            <a:br>
              <a:rPr lang="en-EG" sz="6600" b="1" dirty="0">
                <a:latin typeface="+mn-lt"/>
              </a:rPr>
            </a:br>
            <a:endParaRPr lang="en-EG" sz="6600" b="1" dirty="0">
              <a:latin typeface="+mn-lt"/>
            </a:endParaRPr>
          </a:p>
        </p:txBody>
      </p:sp>
      <p:pic>
        <p:nvPicPr>
          <p:cNvPr id="7" name="Picture 6">
            <a:extLst>
              <a:ext uri="{FF2B5EF4-FFF2-40B4-BE49-F238E27FC236}">
                <a16:creationId xmlns:a16="http://schemas.microsoft.com/office/drawing/2014/main" id="{5D6ECC9F-2EB6-8217-56E1-82458BC47EBD}"/>
              </a:ext>
            </a:extLst>
          </p:cNvPr>
          <p:cNvPicPr>
            <a:picLocks noChangeAspect="1"/>
          </p:cNvPicPr>
          <p:nvPr/>
        </p:nvPicPr>
        <p:blipFill>
          <a:blip r:embed="rId4"/>
          <a:stretch>
            <a:fillRect/>
          </a:stretch>
        </p:blipFill>
        <p:spPr>
          <a:xfrm>
            <a:off x="10698731" y="5392739"/>
            <a:ext cx="1422400" cy="1422400"/>
          </a:xfrm>
          <a:prstGeom prst="rect">
            <a:avLst/>
          </a:prstGeom>
        </p:spPr>
      </p:pic>
    </p:spTree>
    <p:extLst>
      <p:ext uri="{BB962C8B-B14F-4D97-AF65-F5344CB8AC3E}">
        <p14:creationId xmlns:p14="http://schemas.microsoft.com/office/powerpoint/2010/main" val="3904310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800E84C-F5C6-BB10-0F5D-11008B7963F2}"/>
              </a:ext>
            </a:extLst>
          </p:cNvPr>
          <p:cNvPicPr>
            <a:picLocks noGrp="1" noChangeAspect="1"/>
          </p:cNvPicPr>
          <p:nvPr>
            <p:ph idx="1"/>
          </p:nvPr>
        </p:nvPicPr>
        <p:blipFill>
          <a:blip r:embed="rId2">
            <a:alphaModFix amt="50000"/>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Lst>
          </a:blip>
          <a:stretch>
            <a:fillRect/>
          </a:stretch>
        </p:blipFill>
        <p:spPr>
          <a:xfrm>
            <a:off x="0" y="-42861"/>
            <a:ext cx="12192000" cy="6858000"/>
          </a:xfrm>
          <a:effectLst>
            <a:outerShdw blurRad="50800" dist="50800" dir="5400000" sx="96000" sy="96000" algn="ctr" rotWithShape="0">
              <a:schemeClr val="bg2"/>
            </a:outerShdw>
          </a:effectLst>
        </p:spPr>
      </p:pic>
      <p:pic>
        <p:nvPicPr>
          <p:cNvPr id="7" name="Picture 6">
            <a:extLst>
              <a:ext uri="{FF2B5EF4-FFF2-40B4-BE49-F238E27FC236}">
                <a16:creationId xmlns:a16="http://schemas.microsoft.com/office/drawing/2014/main" id="{5D6ECC9F-2EB6-8217-56E1-82458BC47EBD}"/>
              </a:ext>
            </a:extLst>
          </p:cNvPr>
          <p:cNvPicPr>
            <a:picLocks noChangeAspect="1"/>
          </p:cNvPicPr>
          <p:nvPr/>
        </p:nvPicPr>
        <p:blipFill>
          <a:blip r:embed="rId4"/>
          <a:stretch>
            <a:fillRect/>
          </a:stretch>
        </p:blipFill>
        <p:spPr>
          <a:xfrm>
            <a:off x="10698731" y="5392739"/>
            <a:ext cx="1422400" cy="1422400"/>
          </a:xfrm>
          <a:prstGeom prst="rect">
            <a:avLst/>
          </a:prstGeom>
        </p:spPr>
      </p:pic>
      <p:sp>
        <p:nvSpPr>
          <p:cNvPr id="6" name="Title 1">
            <a:extLst>
              <a:ext uri="{FF2B5EF4-FFF2-40B4-BE49-F238E27FC236}">
                <a16:creationId xmlns:a16="http://schemas.microsoft.com/office/drawing/2014/main" id="{DE8DB40B-CE5A-1413-3910-6B164BD7CFA3}"/>
              </a:ext>
            </a:extLst>
          </p:cNvPr>
          <p:cNvSpPr txBox="1">
            <a:spLocks/>
          </p:cNvSpPr>
          <p:nvPr/>
        </p:nvSpPr>
        <p:spPr>
          <a:xfrm>
            <a:off x="242888" y="-42860"/>
            <a:ext cx="11530012" cy="5172074"/>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pPr>
            <a:r>
              <a:rPr lang="en-US" sz="4000" b="1" dirty="0"/>
              <a:t>Group Topic</a:t>
            </a:r>
          </a:p>
          <a:p>
            <a:pPr>
              <a:spcBef>
                <a:spcPts val="1000"/>
              </a:spcBef>
            </a:pPr>
            <a:endParaRPr lang="en-US" sz="4000" b="1" dirty="0"/>
          </a:p>
          <a:p>
            <a:pPr>
              <a:spcBef>
                <a:spcPts val="1000"/>
              </a:spcBef>
            </a:pPr>
            <a:endParaRPr lang="en-US" sz="4000" b="1" dirty="0"/>
          </a:p>
          <a:p>
            <a:pPr>
              <a:spcBef>
                <a:spcPts val="1000"/>
              </a:spcBef>
            </a:pPr>
            <a:endParaRPr lang="en-US" sz="4000" b="1" dirty="0"/>
          </a:p>
          <a:p>
            <a:pPr>
              <a:spcBef>
                <a:spcPts val="1000"/>
              </a:spcBef>
            </a:pPr>
            <a:endParaRPr lang="en-US" sz="4000" b="1" dirty="0"/>
          </a:p>
          <a:p>
            <a:pPr>
              <a:spcBef>
                <a:spcPts val="1000"/>
              </a:spcBef>
            </a:pPr>
            <a:endParaRPr lang="en-US" sz="4000" b="1" dirty="0"/>
          </a:p>
          <a:p>
            <a:pPr>
              <a:spcBef>
                <a:spcPts val="1000"/>
              </a:spcBef>
            </a:pPr>
            <a:endParaRPr lang="en-US" sz="4000" b="1" dirty="0"/>
          </a:p>
        </p:txBody>
      </p:sp>
      <p:sp>
        <p:nvSpPr>
          <p:cNvPr id="3" name="TextBox 2">
            <a:extLst>
              <a:ext uri="{FF2B5EF4-FFF2-40B4-BE49-F238E27FC236}">
                <a16:creationId xmlns:a16="http://schemas.microsoft.com/office/drawing/2014/main" id="{5A314366-E1E7-F7F2-FD1A-FB886FE7D66D}"/>
              </a:ext>
            </a:extLst>
          </p:cNvPr>
          <p:cNvSpPr txBox="1"/>
          <p:nvPr/>
        </p:nvSpPr>
        <p:spPr>
          <a:xfrm>
            <a:off x="2407442" y="2665942"/>
            <a:ext cx="7369603" cy="2590196"/>
          </a:xfrm>
          <a:prstGeom prst="rect">
            <a:avLst/>
          </a:prstGeom>
          <a:noFill/>
        </p:spPr>
        <p:txBody>
          <a:bodyPr wrap="square">
            <a:spAutoFit/>
          </a:bodyPr>
          <a:lstStyle/>
          <a:p>
            <a:pPr marL="857250" indent="-857250">
              <a:lnSpc>
                <a:spcPct val="90000"/>
              </a:lnSpc>
              <a:spcBef>
                <a:spcPts val="1000"/>
              </a:spcBef>
              <a:buFont typeface="Wingdings" pitchFamily="2" charset="2"/>
              <a:buChar char="Ø"/>
            </a:pPr>
            <a:r>
              <a:rPr lang="en-US" sz="6600" b="1" dirty="0">
                <a:cs typeface="APPLE CHANCERY" panose="03020702040506060504" pitchFamily="66" charset="-79"/>
              </a:rPr>
              <a:t>Sponsorship </a:t>
            </a:r>
          </a:p>
          <a:p>
            <a:pPr marL="457200" marR="0" lvl="0" indent="-457200" algn="l" defTabSz="914400" rtl="0" eaLnBrk="1" fontAlgn="auto" latinLnBrk="0" hangingPunct="1">
              <a:lnSpc>
                <a:spcPct val="90000"/>
              </a:lnSpc>
              <a:spcBef>
                <a:spcPts val="1000"/>
              </a:spcBef>
              <a:spcAft>
                <a:spcPts val="0"/>
              </a:spcAft>
              <a:buClrTx/>
              <a:buSzTx/>
              <a:buFont typeface="Wingdings" pitchFamily="2" charset="2"/>
              <a:buChar char="Ø"/>
              <a:tabLst/>
              <a:defRPr/>
            </a:pPr>
            <a:r>
              <a:rPr kumimoji="0" lang="en-US" sz="2800" b="0" i="0" u="none" strike="noStrike" kern="1200" cap="none" spc="0" normalizeH="0" baseline="0" noProof="0" dirty="0">
                <a:ln>
                  <a:noFill/>
                </a:ln>
                <a:effectLst/>
                <a:uLnTx/>
                <a:uFillTx/>
                <a:latin typeface="Calibri" panose="020F0502020204030204"/>
                <a:ea typeface="+mn-ea"/>
                <a:cs typeface="+mn-cs"/>
              </a:rPr>
              <a:t>Leading by example</a:t>
            </a:r>
          </a:p>
          <a:p>
            <a:pPr marL="857250" indent="-857250">
              <a:lnSpc>
                <a:spcPct val="90000"/>
              </a:lnSpc>
              <a:spcBef>
                <a:spcPts val="1000"/>
              </a:spcBef>
              <a:buFont typeface="Wingdings" pitchFamily="2" charset="2"/>
              <a:buChar char="Ø"/>
            </a:pPr>
            <a:endParaRPr lang="en-US" sz="6600" b="1" dirty="0">
              <a:latin typeface="APPLE CHANCERY" panose="03020702040506060504" pitchFamily="66" charset="-79"/>
              <a:cs typeface="APPLE CHANCERY" panose="03020702040506060504" pitchFamily="66" charset="-79"/>
            </a:endParaRPr>
          </a:p>
        </p:txBody>
      </p:sp>
    </p:spTree>
    <p:extLst>
      <p:ext uri="{BB962C8B-B14F-4D97-AF65-F5344CB8AC3E}">
        <p14:creationId xmlns:p14="http://schemas.microsoft.com/office/powerpoint/2010/main" val="1602889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800E84C-F5C6-BB10-0F5D-11008B7963F2}"/>
              </a:ext>
            </a:extLst>
          </p:cNvPr>
          <p:cNvPicPr>
            <a:picLocks noGrp="1" noChangeAspect="1"/>
          </p:cNvPicPr>
          <p:nvPr>
            <p:ph idx="1"/>
          </p:nvPr>
        </p:nvPicPr>
        <p:blipFill>
          <a:blip r:embed="rId2">
            <a:alphaModFix amt="50000"/>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Lst>
          </a:blip>
          <a:stretch>
            <a:fillRect/>
          </a:stretch>
        </p:blipFill>
        <p:spPr>
          <a:xfrm>
            <a:off x="0" y="-42861"/>
            <a:ext cx="12192000" cy="6858000"/>
          </a:xfrm>
          <a:effectLst/>
        </p:spPr>
      </p:pic>
      <p:pic>
        <p:nvPicPr>
          <p:cNvPr id="7" name="Picture 6">
            <a:extLst>
              <a:ext uri="{FF2B5EF4-FFF2-40B4-BE49-F238E27FC236}">
                <a16:creationId xmlns:a16="http://schemas.microsoft.com/office/drawing/2014/main" id="{5D6ECC9F-2EB6-8217-56E1-82458BC47EBD}"/>
              </a:ext>
            </a:extLst>
          </p:cNvPr>
          <p:cNvPicPr>
            <a:picLocks noChangeAspect="1"/>
          </p:cNvPicPr>
          <p:nvPr/>
        </p:nvPicPr>
        <p:blipFill>
          <a:blip r:embed="rId4"/>
          <a:stretch>
            <a:fillRect/>
          </a:stretch>
        </p:blipFill>
        <p:spPr>
          <a:xfrm>
            <a:off x="10698731" y="5392739"/>
            <a:ext cx="1422400" cy="1422400"/>
          </a:xfrm>
          <a:prstGeom prst="rect">
            <a:avLst/>
          </a:prstGeom>
        </p:spPr>
      </p:pic>
      <p:sp>
        <p:nvSpPr>
          <p:cNvPr id="4" name="Title 3">
            <a:extLst>
              <a:ext uri="{FF2B5EF4-FFF2-40B4-BE49-F238E27FC236}">
                <a16:creationId xmlns:a16="http://schemas.microsoft.com/office/drawing/2014/main" id="{A9CFB51C-8ED1-1E5E-E6C1-AE539A611D44}"/>
              </a:ext>
            </a:extLst>
          </p:cNvPr>
          <p:cNvSpPr>
            <a:spLocks noGrp="1"/>
          </p:cNvSpPr>
          <p:nvPr>
            <p:ph type="title"/>
          </p:nvPr>
        </p:nvSpPr>
        <p:spPr/>
        <p:txBody>
          <a:bodyPr/>
          <a:lstStyle/>
          <a:p>
            <a:endParaRPr lang="en-EG"/>
          </a:p>
        </p:txBody>
      </p:sp>
      <p:sp>
        <p:nvSpPr>
          <p:cNvPr id="6" name="Title 1">
            <a:extLst>
              <a:ext uri="{FF2B5EF4-FFF2-40B4-BE49-F238E27FC236}">
                <a16:creationId xmlns:a16="http://schemas.microsoft.com/office/drawing/2014/main" id="{DE8DB40B-CE5A-1413-3910-6B164BD7CFA3}"/>
              </a:ext>
            </a:extLst>
          </p:cNvPr>
          <p:cNvSpPr txBox="1">
            <a:spLocks/>
          </p:cNvSpPr>
          <p:nvPr/>
        </p:nvSpPr>
        <p:spPr>
          <a:xfrm>
            <a:off x="242888" y="379414"/>
            <a:ext cx="11530012" cy="4764088"/>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pPr>
            <a:r>
              <a:rPr lang="en-US" sz="4000" b="1" dirty="0"/>
              <a:t>“</a:t>
            </a:r>
            <a:r>
              <a:rPr lang="en-US" sz="4800" b="1" dirty="0">
                <a:latin typeface="APPLE CHANCERY" panose="03020702040506060504" pitchFamily="66" charset="-79"/>
                <a:ea typeface="+mn-ea"/>
                <a:cs typeface="APPLE CHANCERY" panose="03020702040506060504" pitchFamily="66" charset="-79"/>
              </a:rPr>
              <a:t>Effective leadership is highly valued in Narcotics Anonymous.</a:t>
            </a:r>
          </a:p>
          <a:p>
            <a:pPr>
              <a:spcBef>
                <a:spcPts val="1000"/>
              </a:spcBef>
            </a:pPr>
            <a:endParaRPr lang="en-US" sz="4800" b="1" dirty="0">
              <a:latin typeface="APPLE CHANCERY" panose="03020702040506060504" pitchFamily="66" charset="-79"/>
              <a:ea typeface="+mn-ea"/>
              <a:cs typeface="APPLE CHANCERY" panose="03020702040506060504" pitchFamily="66" charset="-79"/>
            </a:endParaRPr>
          </a:p>
        </p:txBody>
      </p:sp>
    </p:spTree>
    <p:extLst>
      <p:ext uri="{BB962C8B-B14F-4D97-AF65-F5344CB8AC3E}">
        <p14:creationId xmlns:p14="http://schemas.microsoft.com/office/powerpoint/2010/main" val="1603745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1864</TotalTime>
  <Words>450</Words>
  <Application>Microsoft Macintosh PowerPoint</Application>
  <PresentationFormat>Widescreen</PresentationFormat>
  <Paragraphs>70</Paragraphs>
  <Slides>19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APPLE CHANCERY</vt:lpstr>
      <vt:lpstr>Arial</vt:lpstr>
      <vt:lpstr>Calibri</vt:lpstr>
      <vt:lpstr>Calibri Light</vt:lpstr>
      <vt:lpstr>Cooper Black</vt:lpstr>
      <vt:lpstr>Helvetica</vt:lpstr>
      <vt:lpstr>Lao MN</vt:lpstr>
      <vt:lpstr>Wingdings</vt:lpstr>
      <vt:lpstr>Office Theme</vt:lpstr>
      <vt:lpstr>PowerPoint Presentation</vt:lpstr>
      <vt:lpstr>Mentorship  In service  </vt:lpstr>
      <vt:lpstr>PowerPoint Presentation</vt:lpstr>
      <vt:lpstr>PowerPoint Presentation</vt:lpstr>
      <vt:lpstr>PowerPoint Presentation</vt:lpstr>
      <vt:lpstr>PowerPoint Presentation</vt:lpstr>
      <vt:lpstr>Mentorship  In service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Take outs   Each Group presents the work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7</cp:revision>
  <dcterms:created xsi:type="dcterms:W3CDTF">2025-04-24T09:40:54Z</dcterms:created>
  <dcterms:modified xsi:type="dcterms:W3CDTF">2025-04-26T20:08:28Z</dcterms:modified>
</cp:coreProperties>
</file>