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1"/>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Lst>
  <p:sldSz cx="13004800" cy="9753600"/>
  <p:notesSz cx="6858000" cy="9144000"/>
  <p:embeddedFontLst>
    <p:embeddedFont>
      <p:font typeface="Book Antiqua" panose="02040602050305030304" pitchFamily="18" charset="0"/>
      <p:regular r:id="rId22"/>
      <p:bold r:id="rId23"/>
      <p:italic r:id="rId24"/>
      <p:boldItalic r:id="rId25"/>
    </p:embeddedFont>
  </p:embeddedFontLst>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584200" rtl="0" fontAlgn="auto" latinLnBrk="0" hangingPunct="0">
      <a:lnSpc>
        <a:spcPct val="100000"/>
      </a:lnSpc>
      <a:spcBef>
        <a:spcPts val="0"/>
      </a:spcBef>
      <a:spcAft>
        <a:spcPts val="0"/>
      </a:spcAft>
      <a:buClrTx/>
      <a:buSzTx/>
      <a:buFontTx/>
      <a:buNone/>
      <a:tabLst/>
      <a:defRPr kumimoji="0" sz="3000" b="0" i="0" u="none" strike="noStrike" cap="none" spc="0" normalizeH="0" baseline="0">
        <a:ln>
          <a:noFill/>
        </a:ln>
        <a:solidFill>
          <a:srgbClr val="324863"/>
        </a:solidFill>
        <a:effectLst/>
        <a:uFillTx/>
        <a:latin typeface="Palatino"/>
        <a:ea typeface="Palatino"/>
        <a:cs typeface="Palatino"/>
        <a:sym typeface="Palatino"/>
      </a:defRPr>
    </a:lvl1pPr>
    <a:lvl2pPr marL="0" marR="0" indent="228600" algn="ctr" defTabSz="584200" rtl="0" fontAlgn="auto" latinLnBrk="0" hangingPunct="0">
      <a:lnSpc>
        <a:spcPct val="100000"/>
      </a:lnSpc>
      <a:spcBef>
        <a:spcPts val="0"/>
      </a:spcBef>
      <a:spcAft>
        <a:spcPts val="0"/>
      </a:spcAft>
      <a:buClrTx/>
      <a:buSzTx/>
      <a:buFontTx/>
      <a:buNone/>
      <a:tabLst/>
      <a:defRPr kumimoji="0" sz="3000" b="0" i="0" u="none" strike="noStrike" cap="none" spc="0" normalizeH="0" baseline="0">
        <a:ln>
          <a:noFill/>
        </a:ln>
        <a:solidFill>
          <a:srgbClr val="324863"/>
        </a:solidFill>
        <a:effectLst/>
        <a:uFillTx/>
        <a:latin typeface="Palatino"/>
        <a:ea typeface="Palatino"/>
        <a:cs typeface="Palatino"/>
        <a:sym typeface="Palatino"/>
      </a:defRPr>
    </a:lvl2pPr>
    <a:lvl3pPr marL="0" marR="0" indent="457200" algn="ctr" defTabSz="584200" rtl="0" fontAlgn="auto" latinLnBrk="0" hangingPunct="0">
      <a:lnSpc>
        <a:spcPct val="100000"/>
      </a:lnSpc>
      <a:spcBef>
        <a:spcPts val="0"/>
      </a:spcBef>
      <a:spcAft>
        <a:spcPts val="0"/>
      </a:spcAft>
      <a:buClrTx/>
      <a:buSzTx/>
      <a:buFontTx/>
      <a:buNone/>
      <a:tabLst/>
      <a:defRPr kumimoji="0" sz="3000" b="0" i="0" u="none" strike="noStrike" cap="none" spc="0" normalizeH="0" baseline="0">
        <a:ln>
          <a:noFill/>
        </a:ln>
        <a:solidFill>
          <a:srgbClr val="324863"/>
        </a:solidFill>
        <a:effectLst/>
        <a:uFillTx/>
        <a:latin typeface="Palatino"/>
        <a:ea typeface="Palatino"/>
        <a:cs typeface="Palatino"/>
        <a:sym typeface="Palatino"/>
      </a:defRPr>
    </a:lvl3pPr>
    <a:lvl4pPr marL="0" marR="0" indent="685800" algn="ctr" defTabSz="584200" rtl="0" fontAlgn="auto" latinLnBrk="0" hangingPunct="0">
      <a:lnSpc>
        <a:spcPct val="100000"/>
      </a:lnSpc>
      <a:spcBef>
        <a:spcPts val="0"/>
      </a:spcBef>
      <a:spcAft>
        <a:spcPts val="0"/>
      </a:spcAft>
      <a:buClrTx/>
      <a:buSzTx/>
      <a:buFontTx/>
      <a:buNone/>
      <a:tabLst/>
      <a:defRPr kumimoji="0" sz="3000" b="0" i="0" u="none" strike="noStrike" cap="none" spc="0" normalizeH="0" baseline="0">
        <a:ln>
          <a:noFill/>
        </a:ln>
        <a:solidFill>
          <a:srgbClr val="324863"/>
        </a:solidFill>
        <a:effectLst/>
        <a:uFillTx/>
        <a:latin typeface="Palatino"/>
        <a:ea typeface="Palatino"/>
        <a:cs typeface="Palatino"/>
        <a:sym typeface="Palatino"/>
      </a:defRPr>
    </a:lvl4pPr>
    <a:lvl5pPr marL="0" marR="0" indent="914400" algn="ctr" defTabSz="584200" rtl="0" fontAlgn="auto" latinLnBrk="0" hangingPunct="0">
      <a:lnSpc>
        <a:spcPct val="100000"/>
      </a:lnSpc>
      <a:spcBef>
        <a:spcPts val="0"/>
      </a:spcBef>
      <a:spcAft>
        <a:spcPts val="0"/>
      </a:spcAft>
      <a:buClrTx/>
      <a:buSzTx/>
      <a:buFontTx/>
      <a:buNone/>
      <a:tabLst/>
      <a:defRPr kumimoji="0" sz="3000" b="0" i="0" u="none" strike="noStrike" cap="none" spc="0" normalizeH="0" baseline="0">
        <a:ln>
          <a:noFill/>
        </a:ln>
        <a:solidFill>
          <a:srgbClr val="324863"/>
        </a:solidFill>
        <a:effectLst/>
        <a:uFillTx/>
        <a:latin typeface="Palatino"/>
        <a:ea typeface="Palatino"/>
        <a:cs typeface="Palatino"/>
        <a:sym typeface="Palatino"/>
      </a:defRPr>
    </a:lvl5pPr>
    <a:lvl6pPr marL="0" marR="0" indent="1143000" algn="ctr" defTabSz="584200" rtl="0" fontAlgn="auto" latinLnBrk="0" hangingPunct="0">
      <a:lnSpc>
        <a:spcPct val="100000"/>
      </a:lnSpc>
      <a:spcBef>
        <a:spcPts val="0"/>
      </a:spcBef>
      <a:spcAft>
        <a:spcPts val="0"/>
      </a:spcAft>
      <a:buClrTx/>
      <a:buSzTx/>
      <a:buFontTx/>
      <a:buNone/>
      <a:tabLst/>
      <a:defRPr kumimoji="0" sz="3000" b="0" i="0" u="none" strike="noStrike" cap="none" spc="0" normalizeH="0" baseline="0">
        <a:ln>
          <a:noFill/>
        </a:ln>
        <a:solidFill>
          <a:srgbClr val="324863"/>
        </a:solidFill>
        <a:effectLst/>
        <a:uFillTx/>
        <a:latin typeface="Palatino"/>
        <a:ea typeface="Palatino"/>
        <a:cs typeface="Palatino"/>
        <a:sym typeface="Palatino"/>
      </a:defRPr>
    </a:lvl6pPr>
    <a:lvl7pPr marL="0" marR="0" indent="1371600" algn="ctr" defTabSz="584200" rtl="0" fontAlgn="auto" latinLnBrk="0" hangingPunct="0">
      <a:lnSpc>
        <a:spcPct val="100000"/>
      </a:lnSpc>
      <a:spcBef>
        <a:spcPts val="0"/>
      </a:spcBef>
      <a:spcAft>
        <a:spcPts val="0"/>
      </a:spcAft>
      <a:buClrTx/>
      <a:buSzTx/>
      <a:buFontTx/>
      <a:buNone/>
      <a:tabLst/>
      <a:defRPr kumimoji="0" sz="3000" b="0" i="0" u="none" strike="noStrike" cap="none" spc="0" normalizeH="0" baseline="0">
        <a:ln>
          <a:noFill/>
        </a:ln>
        <a:solidFill>
          <a:srgbClr val="324863"/>
        </a:solidFill>
        <a:effectLst/>
        <a:uFillTx/>
        <a:latin typeface="Palatino"/>
        <a:ea typeface="Palatino"/>
        <a:cs typeface="Palatino"/>
        <a:sym typeface="Palatino"/>
      </a:defRPr>
    </a:lvl7pPr>
    <a:lvl8pPr marL="0" marR="0" indent="1600200" algn="ctr" defTabSz="584200" rtl="0" fontAlgn="auto" latinLnBrk="0" hangingPunct="0">
      <a:lnSpc>
        <a:spcPct val="100000"/>
      </a:lnSpc>
      <a:spcBef>
        <a:spcPts val="0"/>
      </a:spcBef>
      <a:spcAft>
        <a:spcPts val="0"/>
      </a:spcAft>
      <a:buClrTx/>
      <a:buSzTx/>
      <a:buFontTx/>
      <a:buNone/>
      <a:tabLst/>
      <a:defRPr kumimoji="0" sz="3000" b="0" i="0" u="none" strike="noStrike" cap="none" spc="0" normalizeH="0" baseline="0">
        <a:ln>
          <a:noFill/>
        </a:ln>
        <a:solidFill>
          <a:srgbClr val="324863"/>
        </a:solidFill>
        <a:effectLst/>
        <a:uFillTx/>
        <a:latin typeface="Palatino"/>
        <a:ea typeface="Palatino"/>
        <a:cs typeface="Palatino"/>
        <a:sym typeface="Palatino"/>
      </a:defRPr>
    </a:lvl8pPr>
    <a:lvl9pPr marL="0" marR="0" indent="1828800" algn="ctr" defTabSz="584200" rtl="0" fontAlgn="auto" latinLnBrk="0" hangingPunct="0">
      <a:lnSpc>
        <a:spcPct val="100000"/>
      </a:lnSpc>
      <a:spcBef>
        <a:spcPts val="0"/>
      </a:spcBef>
      <a:spcAft>
        <a:spcPts val="0"/>
      </a:spcAft>
      <a:buClrTx/>
      <a:buSzTx/>
      <a:buFontTx/>
      <a:buNone/>
      <a:tabLst/>
      <a:defRPr kumimoji="0" sz="3000" b="0" i="0" u="none" strike="noStrike" cap="none" spc="0" normalizeH="0" baseline="0">
        <a:ln>
          <a:noFill/>
        </a:ln>
        <a:solidFill>
          <a:srgbClr val="324863"/>
        </a:solidFill>
        <a:effectLst/>
        <a:uFillTx/>
        <a:latin typeface="Palatino"/>
        <a:ea typeface="Palatino"/>
        <a:cs typeface="Palatino"/>
        <a:sym typeface="Palatino"/>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
          <a:latin typeface="Palatino"/>
          <a:ea typeface="Palatino"/>
          <a:cs typeface="Palatino"/>
        </a:font>
        <a:srgbClr val="6D6A67"/>
      </a:tcTxStyle>
      <a:tcStyle>
        <a:tcBdr>
          <a:left>
            <a:ln w="12700" cap="flat">
              <a:solidFill>
                <a:srgbClr val="7695B6"/>
              </a:solidFill>
              <a:prstDash val="solid"/>
              <a:miter lim="400000"/>
            </a:ln>
          </a:left>
          <a:right>
            <a:ln w="12700" cap="flat">
              <a:solidFill>
                <a:srgbClr val="7695B6"/>
              </a:solidFill>
              <a:prstDash val="solid"/>
              <a:miter lim="400000"/>
            </a:ln>
          </a:right>
          <a:top>
            <a:ln w="12700" cap="flat">
              <a:solidFill>
                <a:srgbClr val="7695B6"/>
              </a:solidFill>
              <a:prstDash val="solid"/>
              <a:miter lim="400000"/>
            </a:ln>
          </a:top>
          <a:bottom>
            <a:ln w="12700" cap="flat">
              <a:solidFill>
                <a:srgbClr val="7695B6"/>
              </a:solidFill>
              <a:prstDash val="solid"/>
              <a:miter lim="400000"/>
            </a:ln>
          </a:bottom>
          <a:insideH>
            <a:ln w="12700" cap="flat">
              <a:solidFill>
                <a:srgbClr val="7695B6"/>
              </a:solidFill>
              <a:prstDash val="solid"/>
              <a:miter lim="400000"/>
            </a:ln>
          </a:insideH>
          <a:insideV>
            <a:ln w="12700" cap="flat">
              <a:solidFill>
                <a:srgbClr val="7695B6"/>
              </a:solidFill>
              <a:prstDash val="solid"/>
              <a:miter lim="400000"/>
            </a:ln>
          </a:insideV>
        </a:tcBdr>
        <a:fill>
          <a:noFill/>
        </a:fill>
      </a:tcStyle>
    </a:wholeTbl>
    <a:band2H>
      <a:tcTxStyle/>
      <a:tcStyle>
        <a:tcBdr/>
        <a:fill>
          <a:solidFill>
            <a:srgbClr val="C5C7C9">
              <a:alpha val="30000"/>
            </a:srgbClr>
          </a:solidFill>
        </a:fill>
      </a:tcStyle>
    </a:band2H>
    <a:firstCol>
      <a:tcTxStyle b="off" i="off">
        <a:font>
          <a:latin typeface="Palatino"/>
          <a:ea typeface="Palatino"/>
          <a:cs typeface="Palatino"/>
        </a:font>
        <a:srgbClr val="F6F4EF"/>
      </a:tcTxStyle>
      <a:tcStyle>
        <a:tcBdr>
          <a:left>
            <a:ln w="12700" cap="flat">
              <a:solidFill>
                <a:srgbClr val="7695B6"/>
              </a:solidFill>
              <a:prstDash val="solid"/>
              <a:miter lim="400000"/>
            </a:ln>
          </a:left>
          <a:right>
            <a:ln w="12700" cap="flat">
              <a:noFill/>
              <a:miter lim="400000"/>
            </a:ln>
          </a:right>
          <a:top>
            <a:ln w="12700" cap="flat">
              <a:solidFill>
                <a:srgbClr val="D6D3CB">
                  <a:alpha val="85000"/>
                </a:srgbClr>
              </a:solidFill>
              <a:prstDash val="solid"/>
              <a:miter lim="400000"/>
            </a:ln>
          </a:top>
          <a:bottom>
            <a:ln w="12700" cap="flat">
              <a:solidFill>
                <a:srgbClr val="D6D3CB">
                  <a:alpha val="85000"/>
                </a:srgbClr>
              </a:solidFill>
              <a:prstDash val="solid"/>
              <a:miter lim="400000"/>
            </a:ln>
          </a:bottom>
          <a:insideH>
            <a:ln w="12700" cap="flat">
              <a:solidFill>
                <a:srgbClr val="D6D3CB">
                  <a:alpha val="85000"/>
                </a:srgbClr>
              </a:solidFill>
              <a:prstDash val="solid"/>
              <a:miter lim="400000"/>
            </a:ln>
          </a:insideH>
          <a:insideV>
            <a:ln w="12700" cap="flat">
              <a:solidFill>
                <a:srgbClr val="7695B6"/>
              </a:solidFill>
              <a:prstDash val="solid"/>
              <a:miter lim="400000"/>
            </a:ln>
          </a:insideV>
        </a:tcBdr>
        <a:fill>
          <a:noFill/>
        </a:fill>
      </a:tcStyle>
    </a:firstCol>
    <a:lastRow>
      <a:tcTxStyle b="off" i="off">
        <a:font>
          <a:latin typeface="Palatino"/>
          <a:ea typeface="Palatino"/>
          <a:cs typeface="Palatino"/>
        </a:font>
        <a:srgbClr val="6D6A67"/>
      </a:tcTxStyle>
      <a:tcStyle>
        <a:tcBdr>
          <a:left>
            <a:ln w="12700" cap="flat">
              <a:noFill/>
              <a:miter lim="400000"/>
            </a:ln>
          </a:left>
          <a:right>
            <a:ln w="12700" cap="flat">
              <a:noFill/>
              <a:miter lim="400000"/>
            </a:ln>
          </a:right>
          <a:top>
            <a:ln w="25400" cap="flat">
              <a:solidFill>
                <a:srgbClr val="7695B6"/>
              </a:solidFill>
              <a:prstDash val="solid"/>
              <a:miter lim="400000"/>
            </a:ln>
          </a:top>
          <a:bottom>
            <a:ln w="12700" cap="flat">
              <a:solidFill>
                <a:srgbClr val="7695B6"/>
              </a:solidFill>
              <a:prstDash val="solid"/>
              <a:miter lim="400000"/>
            </a:ln>
          </a:bottom>
          <a:insideH>
            <a:ln w="12700" cap="flat">
              <a:solidFill>
                <a:srgbClr val="7695B6"/>
              </a:solidFill>
              <a:prstDash val="solid"/>
              <a:miter lim="400000"/>
            </a:ln>
          </a:insideH>
          <a:insideV>
            <a:ln w="12700" cap="flat">
              <a:noFill/>
              <a:miter lim="400000"/>
            </a:ln>
          </a:insideV>
        </a:tcBdr>
        <a:fill>
          <a:noFill/>
        </a:fill>
      </a:tcStyle>
    </a:lastRow>
    <a:firstRow>
      <a:tcTxStyle b="off" i="off">
        <a:font>
          <a:latin typeface="Palatino"/>
          <a:ea typeface="Palatino"/>
          <a:cs typeface="Palatino"/>
        </a:font>
        <a:srgbClr val="F6F4EF"/>
      </a:tcTxStyle>
      <a:tcStyle>
        <a:tcBdr>
          <a:left>
            <a:ln w="12700" cap="flat">
              <a:noFill/>
              <a:miter lim="400000"/>
            </a:ln>
          </a:left>
          <a:right>
            <a:ln w="12700" cap="flat">
              <a:noFill/>
              <a:miter lim="400000"/>
            </a:ln>
          </a:right>
          <a:top>
            <a:ln w="12700" cap="flat">
              <a:solidFill>
                <a:srgbClr val="7695B6"/>
              </a:solidFill>
              <a:prstDash val="solid"/>
              <a:miter lim="400000"/>
            </a:ln>
          </a:top>
          <a:bottom>
            <a:ln w="0" cap="flat">
              <a:noFill/>
              <a:miter lim="400000"/>
            </a:ln>
          </a:bottom>
          <a:insideH>
            <a:ln w="12700" cap="flat">
              <a:solidFill>
                <a:srgbClr val="7695B6"/>
              </a:solidFill>
              <a:prstDash val="solid"/>
              <a:miter lim="400000"/>
            </a:ln>
          </a:insideH>
          <a:insideV>
            <a:ln w="12700" cap="flat">
              <a:noFill/>
              <a:miter lim="400000"/>
            </a:ln>
          </a:insideV>
        </a:tcBdr>
        <a:fill>
          <a:noFill/>
        </a:fill>
      </a:tcStyle>
    </a:firstRow>
  </a:tblStyle>
  <a:tblStyle styleId="{C7B018BB-80A7-4F77-B60F-C8B233D01FF8}" styleName="">
    <a:tblBg/>
    <a:wholeTbl>
      <a:tcTxStyle b="off" i="off">
        <a:font>
          <a:latin typeface="Palatino"/>
          <a:ea typeface="Palatino"/>
          <a:cs typeface="Palatino"/>
        </a:font>
        <a:srgbClr val="6D6A67"/>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noFill/>
        </a:fill>
      </a:tcStyle>
    </a:wholeTbl>
    <a:band2H>
      <a:tcTxStyle/>
      <a:tcStyle>
        <a:tcBdr/>
        <a:fill>
          <a:solidFill>
            <a:srgbClr val="EEEBE2">
              <a:alpha val="85000"/>
            </a:srgbClr>
          </a:solidFill>
        </a:fill>
      </a:tcStyle>
    </a:band2H>
    <a:firstCol>
      <a:tcTxStyle b="off" i="off">
        <a:font>
          <a:latin typeface="Palatino"/>
          <a:ea typeface="Palatino"/>
          <a:cs typeface="Palatino"/>
        </a:font>
        <a:srgbClr val="F6F4E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noFill/>
        </a:fill>
      </a:tcStyle>
    </a:firstCol>
    <a:lastRow>
      <a:tcTxStyle b="off" i="off">
        <a:font>
          <a:latin typeface="Palatino"/>
          <a:ea typeface="Palatino"/>
          <a:cs typeface="Palatino"/>
        </a:font>
        <a:srgbClr val="6D6A67"/>
      </a:tcTxStyle>
      <a:tcStyle>
        <a:tcBdr>
          <a:left>
            <a:ln w="12700" cap="flat">
              <a:noFill/>
              <a:miter lim="400000"/>
            </a:ln>
          </a:left>
          <a:right>
            <a:ln w="12700" cap="flat">
              <a:noFill/>
              <a:miter lim="400000"/>
            </a:ln>
          </a:right>
          <a:top>
            <a:ln w="25400" cap="flat">
              <a:solidFill>
                <a:srgbClr val="5D5D5D"/>
              </a:solidFill>
              <a:prstDash val="solid"/>
              <a:miter lim="400000"/>
            </a:ln>
          </a:top>
          <a:bottom>
            <a:ln w="12700" cap="flat">
              <a:noFill/>
              <a:miter lim="400000"/>
            </a:ln>
          </a:bottom>
          <a:insideH>
            <a:ln w="12700" cap="flat">
              <a:noFill/>
              <a:miter lim="400000"/>
            </a:ln>
          </a:insideH>
          <a:insideV>
            <a:ln w="12700" cap="flat">
              <a:noFill/>
              <a:miter lim="400000"/>
            </a:ln>
          </a:insideV>
        </a:tcBdr>
        <a:fill>
          <a:noFill/>
        </a:fill>
      </a:tcStyle>
    </a:lastRow>
    <a:firstRow>
      <a:tcTxStyle b="off" i="off">
        <a:font>
          <a:latin typeface="Palatino"/>
          <a:ea typeface="Palatino"/>
          <a:cs typeface="Palatino"/>
        </a:font>
        <a:srgbClr val="F6F4E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noFill/>
        </a:fill>
      </a:tcStyle>
    </a:firstRow>
  </a:tblStyle>
  <a:tblStyle styleId="{EEE7283C-3CF3-47DC-8721-378D4A62B228}" styleName="">
    <a:tblBg/>
    <a:wholeTbl>
      <a:tcTxStyle b="off" i="off">
        <a:font>
          <a:latin typeface="Palatino"/>
          <a:ea typeface="Palatino"/>
          <a:cs typeface="Palatino"/>
        </a:font>
        <a:srgbClr val="6D6A67"/>
      </a:tcTxStyle>
      <a:tcStyle>
        <a:tcBdr>
          <a:left>
            <a:ln w="12700" cap="flat">
              <a:noFill/>
              <a:miter lim="400000"/>
            </a:ln>
          </a:left>
          <a:right>
            <a:ln w="12700" cap="flat">
              <a:noFill/>
              <a:miter lim="400000"/>
            </a:ln>
          </a:right>
          <a:top>
            <a:ln w="12700" cap="flat">
              <a:solidFill>
                <a:srgbClr val="615F5C"/>
              </a:solidFill>
              <a:custDash>
                <a:ds d="200000" sp="200000"/>
              </a:custDash>
              <a:miter lim="400000"/>
            </a:ln>
          </a:top>
          <a:bottom>
            <a:ln w="12700" cap="flat">
              <a:solidFill>
                <a:srgbClr val="615F5C"/>
              </a:solidFill>
              <a:custDash>
                <a:ds d="200000" sp="200000"/>
              </a:custDash>
              <a:miter lim="400000"/>
            </a:ln>
          </a:bottom>
          <a:insideH>
            <a:ln w="12700" cap="flat">
              <a:solidFill>
                <a:srgbClr val="615F5C"/>
              </a:solidFill>
              <a:custDash>
                <a:ds d="200000" sp="200000"/>
              </a:custDash>
              <a:miter lim="400000"/>
            </a:ln>
          </a:insideH>
          <a:insideV>
            <a:ln w="12700" cap="flat">
              <a:noFill/>
              <a:miter lim="400000"/>
            </a:ln>
          </a:insideV>
        </a:tcBdr>
        <a:fill>
          <a:noFill/>
        </a:fill>
      </a:tcStyle>
    </a:wholeTbl>
    <a:band2H>
      <a:tcTxStyle/>
      <a:tcStyle>
        <a:tcBdr/>
        <a:fill>
          <a:solidFill>
            <a:srgbClr val="DBD8CD">
              <a:alpha val="85000"/>
            </a:srgbClr>
          </a:solidFill>
        </a:fill>
      </a:tcStyle>
    </a:band2H>
    <a:firstCol>
      <a:tcTxStyle b="off" i="off">
        <a:font>
          <a:latin typeface="Palatino"/>
          <a:ea typeface="Palatino"/>
          <a:cs typeface="Palatino"/>
        </a:font>
        <a:srgbClr val="6D6A67"/>
      </a:tcTxStyle>
      <a:tcStyle>
        <a:tcBdr>
          <a:left>
            <a:ln w="12700" cap="flat">
              <a:noFill/>
              <a:miter lim="400000"/>
            </a:ln>
          </a:left>
          <a:right>
            <a:ln w="12700" cap="flat">
              <a:noFill/>
              <a:miter lim="400000"/>
            </a:ln>
          </a:right>
          <a:top>
            <a:ln w="12700" cap="flat">
              <a:solidFill>
                <a:srgbClr val="615F5C"/>
              </a:solidFill>
              <a:custDash>
                <a:ds d="200000" sp="200000"/>
              </a:custDash>
              <a:miter lim="400000"/>
            </a:ln>
          </a:top>
          <a:bottom>
            <a:ln w="12700" cap="flat">
              <a:solidFill>
                <a:srgbClr val="615F5C"/>
              </a:solidFill>
              <a:custDash>
                <a:ds d="200000" sp="200000"/>
              </a:custDash>
              <a:miter lim="400000"/>
            </a:ln>
          </a:bottom>
          <a:insideH>
            <a:ln w="12700" cap="flat">
              <a:solidFill>
                <a:srgbClr val="615F5C"/>
              </a:solidFill>
              <a:custDash>
                <a:ds d="200000" sp="200000"/>
              </a:custDash>
              <a:miter lim="400000"/>
            </a:ln>
          </a:insideH>
          <a:insideV>
            <a:ln w="12700" cap="flat">
              <a:noFill/>
              <a:miter lim="400000"/>
            </a:ln>
          </a:insideV>
        </a:tcBdr>
        <a:fill>
          <a:solidFill>
            <a:srgbClr val="EEEBE2">
              <a:alpha val="85000"/>
            </a:srgbClr>
          </a:solidFill>
        </a:fill>
      </a:tcStyle>
    </a:firstCol>
    <a:lastRow>
      <a:tcTxStyle b="off" i="off">
        <a:font>
          <a:latin typeface="Palatino"/>
          <a:ea typeface="Palatino"/>
          <a:cs typeface="Palatino"/>
        </a:font>
        <a:srgbClr val="FFFFFF"/>
      </a:tcTxStyle>
      <a:tcStyle>
        <a:tcBdr>
          <a:left>
            <a:ln w="12700" cap="flat">
              <a:noFill/>
              <a:miter lim="400000"/>
            </a:ln>
          </a:left>
          <a:right>
            <a:ln w="12700" cap="flat">
              <a:noFill/>
              <a:miter lim="400000"/>
            </a:ln>
          </a:right>
          <a:top>
            <a:ln w="0" cap="flat">
              <a:noFill/>
              <a:miter lim="400000"/>
            </a:ln>
          </a:top>
          <a:bottom>
            <a:ln w="12700" cap="flat">
              <a:noFill/>
              <a:miter lim="400000"/>
            </a:ln>
          </a:bottom>
          <a:insideH>
            <a:ln w="12700" cap="flat">
              <a:solidFill>
                <a:srgbClr val="F3F1DF"/>
              </a:solidFill>
              <a:prstDash val="solid"/>
              <a:miter lim="400000"/>
            </a:ln>
          </a:insideH>
          <a:insideV>
            <a:ln w="12700" cap="flat">
              <a:noFill/>
              <a:miter lim="400000"/>
            </a:ln>
          </a:insideV>
        </a:tcBdr>
        <a:fill>
          <a:noFill/>
        </a:fill>
      </a:tcStyle>
    </a:lastRow>
    <a:firstRow>
      <a:tcTxStyle b="off" i="off">
        <a:font>
          <a:latin typeface="Palatino"/>
          <a:ea typeface="Palatino"/>
          <a:cs typeface="Palatino"/>
        </a:font>
        <a:srgbClr val="FFFFFF"/>
      </a:tcTxStyle>
      <a:tcStyle>
        <a:tcBdr>
          <a:left>
            <a:ln w="12700" cap="flat">
              <a:noFill/>
              <a:miter lim="400000"/>
            </a:ln>
          </a:left>
          <a:right>
            <a:ln w="12700" cap="flat">
              <a:noFill/>
              <a:miter lim="400000"/>
            </a:ln>
          </a:right>
          <a:top>
            <a:ln w="12700" cap="flat">
              <a:noFill/>
              <a:miter lim="400000"/>
            </a:ln>
          </a:top>
          <a:bottom>
            <a:ln w="0" cap="flat">
              <a:noFill/>
              <a:miter lim="400000"/>
            </a:ln>
          </a:bottom>
          <a:insideH>
            <a:ln w="12700" cap="flat">
              <a:solidFill>
                <a:srgbClr val="F3F1DF"/>
              </a:solidFill>
              <a:prstDash val="solid"/>
              <a:miter lim="400000"/>
            </a:ln>
          </a:insideH>
          <a:insideV>
            <a:ln w="12700" cap="flat">
              <a:noFill/>
              <a:miter lim="400000"/>
            </a:ln>
          </a:insideV>
        </a:tcBdr>
        <a:fill>
          <a:noFill/>
        </a:fill>
      </a:tcStyle>
    </a:firstRow>
  </a:tblStyle>
  <a:tblStyle styleId="{CF821DB8-F4EB-4A41-A1BA-3FCAFE7338EE}" styleName="">
    <a:tblBg/>
    <a:wholeTbl>
      <a:tcTxStyle b="off" i="off">
        <a:font>
          <a:latin typeface="Palatino"/>
          <a:ea typeface="Palatino"/>
          <a:cs typeface="Palatino"/>
        </a:font>
        <a:srgbClr val="6D6A67"/>
      </a:tcTxStyle>
      <a:tcStyle>
        <a:tcBdr>
          <a:left>
            <a:ln w="12700" cap="flat">
              <a:solidFill>
                <a:srgbClr val="A8A49D"/>
              </a:solidFill>
              <a:prstDash val="solid"/>
              <a:miter lim="400000"/>
            </a:ln>
          </a:left>
          <a:right>
            <a:ln w="12700" cap="flat">
              <a:solidFill>
                <a:srgbClr val="A8A49D"/>
              </a:solidFill>
              <a:prstDash val="solid"/>
              <a:miter lim="400000"/>
            </a:ln>
          </a:right>
          <a:top>
            <a:ln w="12700" cap="flat">
              <a:noFill/>
              <a:miter lim="400000"/>
            </a:ln>
          </a:top>
          <a:bottom>
            <a:ln w="12700" cap="flat">
              <a:noFill/>
              <a:miter lim="400000"/>
            </a:ln>
          </a:bottom>
          <a:insideH>
            <a:ln w="12700" cap="flat">
              <a:noFill/>
              <a:miter lim="400000"/>
            </a:ln>
          </a:insideH>
          <a:insideV>
            <a:ln w="12700" cap="flat">
              <a:solidFill>
                <a:srgbClr val="A8A49D"/>
              </a:solidFill>
              <a:prstDash val="solid"/>
              <a:miter lim="400000"/>
            </a:ln>
          </a:insideV>
        </a:tcBdr>
        <a:fill>
          <a:noFill/>
        </a:fill>
      </a:tcStyle>
    </a:wholeTbl>
    <a:band2H>
      <a:tcTxStyle/>
      <a:tcStyle>
        <a:tcBdr/>
        <a:fill>
          <a:solidFill>
            <a:srgbClr val="C4C1BA">
              <a:alpha val="85000"/>
            </a:srgbClr>
          </a:solidFill>
        </a:fill>
      </a:tcStyle>
    </a:band2H>
    <a:firstCol>
      <a:tcTxStyle b="off" i="off">
        <a:font>
          <a:latin typeface="Palatino"/>
          <a:ea typeface="Palatino"/>
          <a:cs typeface="Palatino"/>
        </a:font>
        <a:srgbClr val="F6F4E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solidFill>
                <a:srgbClr val="F3F1DF"/>
              </a:solidFill>
              <a:prstDash val="solid"/>
              <a:miter lim="400000"/>
            </a:ln>
          </a:insideV>
        </a:tcBdr>
        <a:fill>
          <a:noFill/>
        </a:fill>
      </a:tcStyle>
    </a:firstCol>
    <a:lastRow>
      <a:tcTxStyle b="off" i="off">
        <a:font>
          <a:latin typeface="Palatino"/>
          <a:ea typeface="Palatino"/>
          <a:cs typeface="Palatino"/>
        </a:font>
        <a:srgbClr val="F6F4E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solidFill>
                <a:srgbClr val="F3F1DF"/>
              </a:solidFill>
              <a:prstDash val="solid"/>
              <a:miter lim="400000"/>
            </a:ln>
          </a:insideH>
          <a:insideV>
            <a:ln w="12700" cap="flat">
              <a:noFill/>
              <a:miter lim="400000"/>
            </a:ln>
          </a:insideV>
        </a:tcBdr>
        <a:fill>
          <a:noFill/>
        </a:fill>
      </a:tcStyle>
    </a:lastRow>
    <a:firstRow>
      <a:tcTxStyle b="off" i="off">
        <a:font>
          <a:latin typeface="Palatino"/>
          <a:ea typeface="Palatino"/>
          <a:cs typeface="Palatino"/>
        </a:font>
        <a:srgbClr val="F6F4E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solidFill>
                <a:srgbClr val="F3F1DF"/>
              </a:solidFill>
              <a:prstDash val="solid"/>
              <a:miter lim="400000"/>
            </a:ln>
          </a:insideH>
          <a:insideV>
            <a:ln w="12700" cap="flat">
              <a:noFill/>
              <a:miter lim="400000"/>
            </a:ln>
          </a:insideV>
        </a:tcBdr>
        <a:fill>
          <a:noFill/>
        </a:fill>
      </a:tcStyle>
    </a:firstRow>
  </a:tblStyle>
  <a:tblStyle styleId="{33BA23B1-9221-436E-865A-0063620EA4FD}" styleName="">
    <a:tblBg/>
    <a:wholeTbl>
      <a:tcTxStyle b="off" i="off">
        <a:font>
          <a:latin typeface="Palatino"/>
          <a:ea typeface="Palatino"/>
          <a:cs typeface="Palatino"/>
        </a:font>
        <a:srgbClr val="6D6A67"/>
      </a:tcTxStyle>
      <a:tcStyle>
        <a:tcBdr>
          <a:left>
            <a:ln w="12700" cap="flat">
              <a:noFill/>
              <a:miter lim="400000"/>
            </a:ln>
          </a:left>
          <a:right>
            <a:ln w="12700" cap="flat">
              <a:noFill/>
              <a:miter lim="400000"/>
            </a:ln>
          </a:right>
          <a:top>
            <a:ln w="25400" cap="flat">
              <a:solidFill>
                <a:srgbClr val="D6D3CB"/>
              </a:solidFill>
              <a:custDash>
                <a:ds d="200000" sp="200000"/>
              </a:custDash>
              <a:miter lim="400000"/>
            </a:ln>
          </a:top>
          <a:bottom>
            <a:ln w="25400" cap="flat">
              <a:solidFill>
                <a:srgbClr val="D6D3CB"/>
              </a:solidFill>
              <a:custDash>
                <a:ds d="200000" sp="200000"/>
              </a:custDash>
              <a:miter lim="400000"/>
            </a:ln>
          </a:bottom>
          <a:insideH>
            <a:ln w="25400" cap="flat">
              <a:solidFill>
                <a:srgbClr val="D6D3CB"/>
              </a:solidFill>
              <a:custDash>
                <a:ds d="200000" sp="200000"/>
              </a:custDash>
              <a:miter lim="400000"/>
            </a:ln>
          </a:insideH>
          <a:insideV>
            <a:ln w="12700" cap="flat">
              <a:noFill/>
              <a:miter lim="400000"/>
            </a:ln>
          </a:insideV>
        </a:tcBdr>
        <a:fill>
          <a:noFill/>
        </a:fill>
      </a:tcStyle>
    </a:wholeTbl>
    <a:band2H>
      <a:tcTxStyle/>
      <a:tcStyle>
        <a:tcBdr/>
        <a:fill>
          <a:solidFill>
            <a:srgbClr val="EEEBE2">
              <a:alpha val="85000"/>
            </a:srgbClr>
          </a:solidFill>
        </a:fill>
      </a:tcStyle>
    </a:band2H>
    <a:firstCol>
      <a:tcTxStyle b="off" i="off">
        <a:font>
          <a:latin typeface="Palatino"/>
          <a:ea typeface="Palatino"/>
          <a:cs typeface="Palatino"/>
        </a:font>
        <a:srgbClr val="F6F4E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solidFill>
                <a:srgbClr val="D6D3CB"/>
              </a:solidFill>
              <a:prstDash val="solid"/>
              <a:miter lim="400000"/>
            </a:ln>
          </a:insideV>
        </a:tcBdr>
        <a:fill>
          <a:solidFill>
            <a:srgbClr val="8C8982"/>
          </a:solidFill>
        </a:fill>
      </a:tcStyle>
    </a:firstCol>
    <a:lastRow>
      <a:tcTxStyle b="off" i="off">
        <a:font>
          <a:latin typeface="Palatino"/>
          <a:ea typeface="Palatino"/>
          <a:cs typeface="Palatino"/>
        </a:font>
        <a:srgbClr val="F6F4E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solidFill>
                <a:srgbClr val="D6D3CB"/>
              </a:solidFill>
              <a:prstDash val="solid"/>
              <a:miter lim="400000"/>
            </a:ln>
          </a:insideH>
          <a:insideV>
            <a:ln w="12700" cap="flat">
              <a:noFill/>
              <a:miter lim="400000"/>
            </a:ln>
          </a:insideV>
        </a:tcBdr>
        <a:fill>
          <a:solidFill>
            <a:srgbClr val="A8A49D"/>
          </a:solidFill>
        </a:fill>
      </a:tcStyle>
    </a:lastRow>
    <a:firstRow>
      <a:tcTxStyle b="off" i="off">
        <a:font>
          <a:latin typeface="Palatino"/>
          <a:ea typeface="Palatino"/>
          <a:cs typeface="Palatino"/>
        </a:font>
        <a:srgbClr val="F6F4E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solidFill>
                <a:srgbClr val="D6D3CB"/>
              </a:solidFill>
              <a:prstDash val="solid"/>
              <a:miter lim="400000"/>
            </a:ln>
          </a:insideH>
          <a:insideV>
            <a:ln w="12700" cap="flat">
              <a:noFill/>
              <a:miter lim="400000"/>
            </a:ln>
          </a:insideV>
        </a:tcBdr>
        <a:fill>
          <a:solidFill>
            <a:srgbClr val="A8A49D"/>
          </a:solidFill>
        </a:fill>
      </a:tcStyle>
    </a:firstRow>
  </a:tblStyle>
  <a:tblStyle styleId="{2708684C-4D16-4618-839F-0558EEFCDFE6}" styleName="">
    <a:tblBg/>
    <a:wholeTbl>
      <a:tcTxStyle b="off" i="off">
        <a:font>
          <a:latin typeface="Palatino"/>
          <a:ea typeface="Palatino"/>
          <a:cs typeface="Palatino"/>
        </a:font>
        <a:srgbClr val="6D6A67"/>
      </a:tcTxStyle>
      <a:tcStyle>
        <a:tcBdr>
          <a:left>
            <a:ln w="25400" cap="flat">
              <a:solidFill>
                <a:srgbClr val="D6D3CB"/>
              </a:solidFill>
              <a:custDash>
                <a:ds d="200000" sp="200000"/>
              </a:custDash>
              <a:miter lim="400000"/>
            </a:ln>
          </a:left>
          <a:right>
            <a:ln w="25400" cap="flat">
              <a:solidFill>
                <a:srgbClr val="D6D3CB"/>
              </a:solidFill>
              <a:custDash>
                <a:ds d="200000" sp="200000"/>
              </a:custDash>
              <a:miter lim="400000"/>
            </a:ln>
          </a:right>
          <a:top>
            <a:ln w="25400" cap="flat">
              <a:solidFill>
                <a:srgbClr val="D6D3CB"/>
              </a:solidFill>
              <a:custDash>
                <a:ds d="200000" sp="200000"/>
              </a:custDash>
              <a:miter lim="400000"/>
            </a:ln>
          </a:top>
          <a:bottom>
            <a:ln w="25400" cap="flat">
              <a:solidFill>
                <a:srgbClr val="D6D3CB"/>
              </a:solidFill>
              <a:custDash>
                <a:ds d="200000" sp="200000"/>
              </a:custDash>
              <a:miter lim="400000"/>
            </a:ln>
          </a:bottom>
          <a:insideH>
            <a:ln w="25400" cap="flat">
              <a:solidFill>
                <a:srgbClr val="D6D3CB"/>
              </a:solidFill>
              <a:custDash>
                <a:ds d="200000" sp="200000"/>
              </a:custDash>
              <a:miter lim="400000"/>
            </a:ln>
          </a:insideH>
          <a:insideV>
            <a:ln w="25400" cap="flat">
              <a:solidFill>
                <a:srgbClr val="D6D3CB"/>
              </a:solidFill>
              <a:custDash>
                <a:ds d="200000" sp="200000"/>
              </a:custDash>
              <a:miter lim="400000"/>
            </a:ln>
          </a:insideV>
        </a:tcBdr>
        <a:fill>
          <a:noFill/>
        </a:fill>
      </a:tcStyle>
    </a:wholeTbl>
    <a:band2H>
      <a:tcTxStyle/>
      <a:tcStyle>
        <a:tcBdr/>
        <a:fill>
          <a:solidFill>
            <a:srgbClr val="EEEBE2">
              <a:alpha val="85000"/>
            </a:srgbClr>
          </a:solidFill>
        </a:fill>
      </a:tcStyle>
    </a:band2H>
    <a:firstCol>
      <a:tcTxStyle b="off" i="off">
        <a:font>
          <a:latin typeface="Palatino"/>
          <a:ea typeface="Palatino"/>
          <a:cs typeface="Palatino"/>
        </a:font>
        <a:srgbClr val="6D6A67"/>
      </a:tcTxStyle>
      <a:tcStyle>
        <a:tcBdr>
          <a:left>
            <a:ln w="12700" cap="flat">
              <a:noFill/>
              <a:miter lim="400000"/>
            </a:ln>
          </a:left>
          <a:right>
            <a:ln w="25400" cap="flat">
              <a:solidFill>
                <a:srgbClr val="D6D3CB"/>
              </a:solidFill>
              <a:prstDash val="solid"/>
              <a:miter lim="400000"/>
            </a:ln>
          </a:right>
          <a:top>
            <a:ln w="25400" cap="flat">
              <a:solidFill>
                <a:srgbClr val="D6D3CB"/>
              </a:solidFill>
              <a:custDash>
                <a:ds d="200000" sp="200000"/>
              </a:custDash>
              <a:miter lim="400000"/>
            </a:ln>
          </a:top>
          <a:bottom>
            <a:ln w="25400" cap="flat">
              <a:solidFill>
                <a:srgbClr val="D6D3CB"/>
              </a:solidFill>
              <a:custDash>
                <a:ds d="200000" sp="200000"/>
              </a:custDash>
              <a:miter lim="400000"/>
            </a:ln>
          </a:bottom>
          <a:insideH>
            <a:ln w="25400" cap="flat">
              <a:solidFill>
                <a:srgbClr val="D6D3CB"/>
              </a:solidFill>
              <a:custDash>
                <a:ds d="200000" sp="200000"/>
              </a:custDash>
              <a:miter lim="400000"/>
            </a:ln>
          </a:insideH>
          <a:insideV>
            <a:ln w="25400" cap="flat">
              <a:solidFill>
                <a:srgbClr val="D6D3CB"/>
              </a:solidFill>
              <a:prstDash val="solid"/>
              <a:miter lim="400000"/>
            </a:ln>
          </a:insideV>
        </a:tcBdr>
        <a:fill>
          <a:noFill/>
        </a:fill>
      </a:tcStyle>
    </a:firstCol>
    <a:lastRow>
      <a:tcTxStyle b="off" i="off">
        <a:font>
          <a:latin typeface="Palatino"/>
          <a:ea typeface="Palatino"/>
          <a:cs typeface="Palatino"/>
        </a:font>
        <a:srgbClr val="6D6A67"/>
      </a:tcTxStyle>
      <a:tcStyle>
        <a:tcBdr>
          <a:left>
            <a:ln w="12700" cap="flat">
              <a:noFill/>
              <a:miter lim="400000"/>
            </a:ln>
          </a:left>
          <a:right>
            <a:ln w="12700" cap="flat">
              <a:noFill/>
              <a:miter lim="400000"/>
            </a:ln>
          </a:right>
          <a:top>
            <a:ln w="25400" cap="flat">
              <a:solidFill>
                <a:srgbClr val="D6D3CB"/>
              </a:solidFill>
              <a:prstDash val="solid"/>
              <a:miter lim="400000"/>
            </a:ln>
          </a:top>
          <a:bottom>
            <a:ln w="12700" cap="flat">
              <a:noFill/>
              <a:miter lim="400000"/>
            </a:ln>
          </a:bottom>
          <a:insideH>
            <a:ln w="25400" cap="flat">
              <a:solidFill>
                <a:srgbClr val="D6D3CB"/>
              </a:solidFill>
              <a:prstDash val="solid"/>
              <a:miter lim="400000"/>
            </a:ln>
          </a:insideH>
          <a:insideV>
            <a:ln w="12700" cap="flat">
              <a:noFill/>
              <a:miter lim="400000"/>
            </a:ln>
          </a:insideV>
        </a:tcBdr>
        <a:fill>
          <a:noFill/>
        </a:fill>
      </a:tcStyle>
    </a:lastRow>
    <a:firstRow>
      <a:tcTxStyle b="off" i="off">
        <a:font>
          <a:latin typeface="Palatino"/>
          <a:ea typeface="Palatino"/>
          <a:cs typeface="Palatino"/>
        </a:font>
        <a:srgbClr val="6D6A67"/>
      </a:tcTxStyle>
      <a:tcStyle>
        <a:tcBdr>
          <a:left>
            <a:ln w="12700" cap="flat">
              <a:noFill/>
              <a:miter lim="400000"/>
            </a:ln>
          </a:left>
          <a:right>
            <a:ln w="12700" cap="flat">
              <a:noFill/>
              <a:miter lim="400000"/>
            </a:ln>
          </a:right>
          <a:top>
            <a:ln w="12700" cap="flat">
              <a:noFill/>
              <a:miter lim="400000"/>
            </a:ln>
          </a:top>
          <a:bottom>
            <a:ln w="25400" cap="flat">
              <a:solidFill>
                <a:srgbClr val="D6D3CB"/>
              </a:solidFill>
              <a:prstDash val="solid"/>
              <a:miter lim="400000"/>
            </a:ln>
          </a:bottom>
          <a:insideH>
            <a:ln w="25400" cap="flat">
              <a:solidFill>
                <a:srgbClr val="D6D3CB"/>
              </a:solidFill>
              <a:prstDash val="solid"/>
              <a:miter lim="400000"/>
            </a:ln>
          </a:insideH>
          <a:insideV>
            <a:ln w="12700" cap="flat">
              <a:noFill/>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94694"/>
  </p:normalViewPr>
  <p:slideViewPr>
    <p:cSldViewPr snapToGrid="0">
      <p:cViewPr varScale="1">
        <p:scale>
          <a:sx n="85" d="100"/>
          <a:sy n="85" d="100"/>
        </p:scale>
        <p:origin x="1912" y="1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4.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3.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2.fntdata"/><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1.fntdata"/><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0" name="Shape 130"/>
          <p:cNvSpPr>
            <a:spLocks noGrp="1" noRot="1" noChangeAspect="1"/>
          </p:cNvSpPr>
          <p:nvPr>
            <p:ph type="sldImg"/>
          </p:nvPr>
        </p:nvSpPr>
        <p:spPr>
          <a:xfrm>
            <a:off x="1143000" y="685800"/>
            <a:ext cx="4572000" cy="3429000"/>
          </a:xfrm>
          <a:prstGeom prst="rect">
            <a:avLst/>
          </a:prstGeom>
        </p:spPr>
        <p:txBody>
          <a:bodyPr/>
          <a:lstStyle/>
          <a:p>
            <a:endParaRPr/>
          </a:p>
        </p:txBody>
      </p:sp>
      <p:sp>
        <p:nvSpPr>
          <p:cNvPr id="131" name="Shape 131"/>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cSld name="Titel &amp; Untertitel">
    <p:spTree>
      <p:nvGrpSpPr>
        <p:cNvPr id="1" name=""/>
        <p:cNvGrpSpPr/>
        <p:nvPr/>
      </p:nvGrpSpPr>
      <p:grpSpPr>
        <a:xfrm>
          <a:off x="0" y="0"/>
          <a:ext cx="0" cy="0"/>
          <a:chOff x="0" y="0"/>
          <a:chExt cx="0" cy="0"/>
        </a:xfrm>
      </p:grpSpPr>
      <p:sp>
        <p:nvSpPr>
          <p:cNvPr id="13" name="Linien"/>
          <p:cNvSpPr/>
          <p:nvPr/>
        </p:nvSpPr>
        <p:spPr>
          <a:xfrm>
            <a:off x="406400" y="8623300"/>
            <a:ext cx="12192001" cy="127"/>
          </a:xfrm>
          <a:prstGeom prst="line">
            <a:avLst/>
          </a:prstGeom>
          <a:ln w="12700">
            <a:solidFill>
              <a:schemeClr val="accent1">
                <a:hueOff val="109193"/>
                <a:satOff val="-4874"/>
                <a:lumOff val="12971"/>
              </a:schemeClr>
            </a:solidFill>
            <a:miter lim="400000"/>
          </a:ln>
        </p:spPr>
        <p:txBody>
          <a:bodyPr lIns="50800" tIns="50800" rIns="50800" bIns="50800" anchor="ctr"/>
          <a:lstStyle/>
          <a:p>
            <a:pPr algn="l" defTabSz="457200">
              <a:defRPr sz="1200">
                <a:solidFill>
                  <a:srgbClr val="000000"/>
                </a:solidFill>
                <a:latin typeface="Helvetica"/>
                <a:ea typeface="Helvetica"/>
                <a:cs typeface="Helvetica"/>
                <a:sym typeface="Helvetica"/>
              </a:defRPr>
            </a:pPr>
            <a:endParaRPr/>
          </a:p>
        </p:txBody>
      </p:sp>
      <p:sp>
        <p:nvSpPr>
          <p:cNvPr id="14" name="Linien"/>
          <p:cNvSpPr/>
          <p:nvPr/>
        </p:nvSpPr>
        <p:spPr>
          <a:xfrm>
            <a:off x="406400" y="8674100"/>
            <a:ext cx="12192001" cy="127"/>
          </a:xfrm>
          <a:prstGeom prst="line">
            <a:avLst/>
          </a:prstGeom>
          <a:ln w="12700">
            <a:solidFill>
              <a:schemeClr val="accent1">
                <a:hueOff val="109193"/>
                <a:satOff val="-4874"/>
                <a:lumOff val="12971"/>
              </a:schemeClr>
            </a:solidFill>
            <a:miter lim="400000"/>
          </a:ln>
        </p:spPr>
        <p:txBody>
          <a:bodyPr lIns="50800" tIns="50800" rIns="50800" bIns="50800" anchor="ctr"/>
          <a:lstStyle/>
          <a:p>
            <a:pPr algn="l" defTabSz="457200">
              <a:defRPr sz="1200">
                <a:solidFill>
                  <a:srgbClr val="000000"/>
                </a:solidFill>
                <a:latin typeface="Helvetica"/>
                <a:ea typeface="Helvetica"/>
                <a:cs typeface="Helvetica"/>
                <a:sym typeface="Helvetica"/>
              </a:defRPr>
            </a:pPr>
            <a:endParaRPr/>
          </a:p>
        </p:txBody>
      </p:sp>
      <p:sp>
        <p:nvSpPr>
          <p:cNvPr id="15" name="Datum"/>
          <p:cNvSpPr txBox="1">
            <a:spLocks noGrp="1"/>
          </p:cNvSpPr>
          <p:nvPr>
            <p:ph type="body" sz="quarter" idx="21"/>
          </p:nvPr>
        </p:nvSpPr>
        <p:spPr>
          <a:xfrm>
            <a:off x="369422" y="8807450"/>
            <a:ext cx="12255501" cy="406400"/>
          </a:xfrm>
          <a:prstGeom prst="rect">
            <a:avLst/>
          </a:prstGeom>
        </p:spPr>
        <p:txBody>
          <a:bodyPr>
            <a:spAutoFit/>
          </a:bodyPr>
          <a:lstStyle>
            <a:lvl1pPr marL="0" indent="0">
              <a:spcBef>
                <a:spcPts val="0"/>
              </a:spcBef>
              <a:buClrTx/>
              <a:buSzTx/>
              <a:buFontTx/>
              <a:buNone/>
              <a:defRPr sz="1800" i="1">
                <a:solidFill>
                  <a:srgbClr val="5C86B9"/>
                </a:solidFill>
              </a:defRPr>
            </a:lvl1pPr>
          </a:lstStyle>
          <a:p>
            <a:r>
              <a:t>Datum</a:t>
            </a:r>
          </a:p>
        </p:txBody>
      </p:sp>
      <p:sp>
        <p:nvSpPr>
          <p:cNvPr id="16" name="Titeltext"/>
          <p:cNvSpPr txBox="1">
            <a:spLocks noGrp="1"/>
          </p:cNvSpPr>
          <p:nvPr>
            <p:ph type="title"/>
          </p:nvPr>
        </p:nvSpPr>
        <p:spPr>
          <a:xfrm>
            <a:off x="355600" y="5905500"/>
            <a:ext cx="12293600" cy="2108200"/>
          </a:xfrm>
          <a:prstGeom prst="rect">
            <a:avLst/>
          </a:prstGeom>
        </p:spPr>
        <p:txBody>
          <a:bodyPr anchor="b"/>
          <a:lstStyle/>
          <a:p>
            <a:r>
              <a:t>Titeltext</a:t>
            </a:r>
          </a:p>
        </p:txBody>
      </p:sp>
      <p:sp>
        <p:nvSpPr>
          <p:cNvPr id="17" name="Textebene 1…"/>
          <p:cNvSpPr txBox="1">
            <a:spLocks noGrp="1"/>
          </p:cNvSpPr>
          <p:nvPr>
            <p:ph type="body" sz="quarter" idx="1"/>
          </p:nvPr>
        </p:nvSpPr>
        <p:spPr>
          <a:xfrm>
            <a:off x="355600" y="8001000"/>
            <a:ext cx="12293600" cy="508000"/>
          </a:xfrm>
          <a:prstGeom prst="rect">
            <a:avLst/>
          </a:prstGeom>
        </p:spPr>
        <p:txBody>
          <a:bodyPr anchor="t"/>
          <a:lstStyle>
            <a:lvl1pPr marL="0" indent="0">
              <a:spcBef>
                <a:spcPts val="1000"/>
              </a:spcBef>
              <a:buClrTx/>
              <a:buSzTx/>
              <a:buFontTx/>
              <a:buNone/>
              <a:defRPr sz="2400">
                <a:solidFill>
                  <a:srgbClr val="5C86B9"/>
                </a:solidFill>
              </a:defRPr>
            </a:lvl1pPr>
            <a:lvl2pPr marL="0" indent="228600">
              <a:spcBef>
                <a:spcPts val="1000"/>
              </a:spcBef>
              <a:buClrTx/>
              <a:buSzTx/>
              <a:buFontTx/>
              <a:buNone/>
              <a:defRPr sz="2400">
                <a:solidFill>
                  <a:srgbClr val="5C86B9"/>
                </a:solidFill>
              </a:defRPr>
            </a:lvl2pPr>
            <a:lvl3pPr marL="0" indent="457200">
              <a:spcBef>
                <a:spcPts val="1000"/>
              </a:spcBef>
              <a:buClrTx/>
              <a:buSzTx/>
              <a:buFontTx/>
              <a:buNone/>
              <a:defRPr sz="2400">
                <a:solidFill>
                  <a:srgbClr val="5C86B9"/>
                </a:solidFill>
              </a:defRPr>
            </a:lvl3pPr>
            <a:lvl4pPr marL="0" indent="685800">
              <a:spcBef>
                <a:spcPts val="1000"/>
              </a:spcBef>
              <a:buClrTx/>
              <a:buSzTx/>
              <a:buFontTx/>
              <a:buNone/>
              <a:defRPr sz="2400">
                <a:solidFill>
                  <a:srgbClr val="5C86B9"/>
                </a:solidFill>
              </a:defRPr>
            </a:lvl4pPr>
            <a:lvl5pPr marL="0" indent="914400">
              <a:spcBef>
                <a:spcPts val="1000"/>
              </a:spcBef>
              <a:buClrTx/>
              <a:buSzTx/>
              <a:buFontTx/>
              <a:buNone/>
              <a:defRPr sz="2400">
                <a:solidFill>
                  <a:srgbClr val="5C86B9"/>
                </a:solidFill>
              </a:defRPr>
            </a:lvl5pPr>
          </a:lstStyle>
          <a:p>
            <a:r>
              <a:t>Textebene 1</a:t>
            </a:r>
          </a:p>
          <a:p>
            <a:pPr lvl="1"/>
            <a:r>
              <a:t>Textebene 2</a:t>
            </a:r>
          </a:p>
          <a:p>
            <a:pPr lvl="2"/>
            <a:r>
              <a:t>Textebene 3</a:t>
            </a:r>
          </a:p>
          <a:p>
            <a:pPr lvl="3"/>
            <a:r>
              <a:t>Textebene 4</a:t>
            </a:r>
          </a:p>
          <a:p>
            <a:pPr lvl="4"/>
            <a:r>
              <a:t>Textebene 5</a:t>
            </a:r>
          </a:p>
        </p:txBody>
      </p:sp>
      <p:sp>
        <p:nvSpPr>
          <p:cNvPr id="18" name="Foliennummer"/>
          <p:cNvSpPr txBox="1">
            <a:spLocks noGrp="1"/>
          </p:cNvSpPr>
          <p:nvPr>
            <p:ph type="sldNum" sz="quarter" idx="2"/>
          </p:nvPr>
        </p:nvSpPr>
        <p:spPr>
          <a:prstGeom prst="rect">
            <a:avLst/>
          </a:prstGeom>
        </p:spPr>
        <p:txBody>
          <a:bodyPr/>
          <a:lstStyle>
            <a:lvl1pPr>
              <a:defRPr>
                <a:solidFill>
                  <a:srgbClr val="324863"/>
                </a:solidFill>
              </a:defRPr>
            </a:lvl1pPr>
          </a:lstStyle>
          <a:p>
            <a:fld id="{86CB4B4D-7CA3-9044-876B-883B54F8677D}" type="slidenum">
              <a:t>‹Nr.›</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tx">
  <p:cSld name="Zitat">
    <p:spTree>
      <p:nvGrpSpPr>
        <p:cNvPr id="1" name=""/>
        <p:cNvGrpSpPr/>
        <p:nvPr/>
      </p:nvGrpSpPr>
      <p:grpSpPr>
        <a:xfrm>
          <a:off x="0" y="0"/>
          <a:ext cx="0" cy="0"/>
          <a:chOff x="0" y="0"/>
          <a:chExt cx="0" cy="0"/>
        </a:xfrm>
      </p:grpSpPr>
      <p:sp>
        <p:nvSpPr>
          <p:cNvPr id="107" name="„Zitat hier eingeben.“"/>
          <p:cNvSpPr txBox="1">
            <a:spLocks noGrp="1"/>
          </p:cNvSpPr>
          <p:nvPr>
            <p:ph type="body" sz="quarter" idx="21"/>
          </p:nvPr>
        </p:nvSpPr>
        <p:spPr>
          <a:xfrm>
            <a:off x="1270000" y="4305300"/>
            <a:ext cx="10464800" cy="609600"/>
          </a:xfrm>
          <a:prstGeom prst="rect">
            <a:avLst/>
          </a:prstGeom>
        </p:spPr>
        <p:txBody>
          <a:bodyPr>
            <a:spAutoFit/>
          </a:bodyPr>
          <a:lstStyle>
            <a:lvl1pPr marL="0" indent="0" algn="ctr">
              <a:buClrTx/>
              <a:buSzTx/>
              <a:buFontTx/>
              <a:buNone/>
              <a:defRPr sz="3000"/>
            </a:lvl1pPr>
          </a:lstStyle>
          <a:p>
            <a:r>
              <a:t>„Zitat hier eingeben.“ </a:t>
            </a:r>
          </a:p>
        </p:txBody>
      </p:sp>
      <p:sp>
        <p:nvSpPr>
          <p:cNvPr id="108" name="–Christian Bauer"/>
          <p:cNvSpPr txBox="1">
            <a:spLocks noGrp="1"/>
          </p:cNvSpPr>
          <p:nvPr>
            <p:ph type="body" sz="quarter" idx="22"/>
          </p:nvPr>
        </p:nvSpPr>
        <p:spPr>
          <a:xfrm>
            <a:off x="1270000" y="6362700"/>
            <a:ext cx="10464800" cy="609600"/>
          </a:xfrm>
          <a:prstGeom prst="rect">
            <a:avLst/>
          </a:prstGeom>
        </p:spPr>
        <p:txBody>
          <a:bodyPr anchor="t">
            <a:spAutoFit/>
          </a:bodyPr>
          <a:lstStyle>
            <a:lvl1pPr marL="0" indent="0" algn="ctr">
              <a:spcBef>
                <a:spcPts val="1200"/>
              </a:spcBef>
              <a:buClrTx/>
              <a:buSzTx/>
              <a:buFontTx/>
              <a:buNone/>
              <a:defRPr sz="3000" i="1">
                <a:solidFill>
                  <a:srgbClr val="5C86B9"/>
                </a:solidFill>
              </a:defRPr>
            </a:lvl1pPr>
          </a:lstStyle>
          <a:p>
            <a:r>
              <a:t>–Christian Bauer</a:t>
            </a:r>
          </a:p>
        </p:txBody>
      </p:sp>
      <p:sp>
        <p:nvSpPr>
          <p:cNvPr id="109" name="Foliennummer"/>
          <p:cNvSpPr txBox="1">
            <a:spLocks noGrp="1"/>
          </p:cNvSpPr>
          <p:nvPr>
            <p:ph type="sldNum" sz="quarter" idx="2"/>
          </p:nvPr>
        </p:nvSpPr>
        <p:spPr>
          <a:prstGeom prst="rect">
            <a:avLst/>
          </a:prstGeom>
        </p:spPr>
        <p:txBody>
          <a:bodyPr/>
          <a:lstStyle>
            <a:lvl1pPr>
              <a:defRPr>
                <a:solidFill>
                  <a:srgbClr val="324863"/>
                </a:solidFill>
              </a:defRPr>
            </a:lvl1pPr>
          </a:lstStyle>
          <a:p>
            <a:fld id="{86CB4B4D-7CA3-9044-876B-883B54F8677D}" type="slidenum">
              <a:t>‹Nr.›</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tx">
  <p:cSld name="Foto">
    <p:spTree>
      <p:nvGrpSpPr>
        <p:cNvPr id="1" name=""/>
        <p:cNvGrpSpPr/>
        <p:nvPr/>
      </p:nvGrpSpPr>
      <p:grpSpPr>
        <a:xfrm>
          <a:off x="0" y="0"/>
          <a:ext cx="0" cy="0"/>
          <a:chOff x="0" y="0"/>
          <a:chExt cx="0" cy="0"/>
        </a:xfrm>
      </p:grpSpPr>
      <p:sp>
        <p:nvSpPr>
          <p:cNvPr id="116" name="Bild"/>
          <p:cNvSpPr>
            <a:spLocks noGrp="1"/>
          </p:cNvSpPr>
          <p:nvPr>
            <p:ph type="pic" idx="21"/>
          </p:nvPr>
        </p:nvSpPr>
        <p:spPr>
          <a:xfrm>
            <a:off x="-342900" y="0"/>
            <a:ext cx="13655989" cy="9753600"/>
          </a:xfrm>
          <a:prstGeom prst="rect">
            <a:avLst/>
          </a:prstGeom>
        </p:spPr>
        <p:txBody>
          <a:bodyPr lIns="91439" tIns="45719" rIns="91439" bIns="45719" anchor="t">
            <a:noAutofit/>
          </a:bodyPr>
          <a:lstStyle/>
          <a:p>
            <a:endParaRPr/>
          </a:p>
        </p:txBody>
      </p:sp>
      <p:sp>
        <p:nvSpPr>
          <p:cNvPr id="117" name="Foliennummer"/>
          <p:cNvSpPr txBox="1">
            <a:spLocks noGrp="1"/>
          </p:cNvSpPr>
          <p:nvPr>
            <p:ph type="sldNum" sz="quarter" idx="2"/>
          </p:nvPr>
        </p:nvSpPr>
        <p:spPr>
          <a:prstGeom prst="rect">
            <a:avLst/>
          </a:prstGeom>
        </p:spPr>
        <p:txBody>
          <a:bodyPr/>
          <a:lstStyle>
            <a:lvl1pPr>
              <a:defRPr>
                <a:solidFill>
                  <a:srgbClr val="FFFFFF"/>
                </a:solidFill>
                <a:effectLst>
                  <a:outerShdw blurRad="38100" dist="15537" dir="5392174" rotWithShape="0">
                    <a:srgbClr val="000000">
                      <a:alpha val="78421"/>
                    </a:srgbClr>
                  </a:outerShdw>
                </a:effectLst>
              </a:defRPr>
            </a:lvl1pPr>
          </a:lstStyle>
          <a:p>
            <a:fld id="{86CB4B4D-7CA3-9044-876B-883B54F8677D}" type="slidenum">
              <a:t>‹Nr.›</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x">
  <p:cSld name="Leer">
    <p:spTree>
      <p:nvGrpSpPr>
        <p:cNvPr id="1" name=""/>
        <p:cNvGrpSpPr/>
        <p:nvPr/>
      </p:nvGrpSpPr>
      <p:grpSpPr>
        <a:xfrm>
          <a:off x="0" y="0"/>
          <a:ext cx="0" cy="0"/>
          <a:chOff x="0" y="0"/>
          <a:chExt cx="0" cy="0"/>
        </a:xfrm>
      </p:grpSpPr>
      <p:sp>
        <p:nvSpPr>
          <p:cNvPr id="124" name="Foliennummer"/>
          <p:cNvSpPr txBox="1">
            <a:spLocks noGrp="1"/>
          </p:cNvSpPr>
          <p:nvPr>
            <p:ph type="sldNum" sz="quarter" idx="2"/>
          </p:nvPr>
        </p:nvSpPr>
        <p:spPr>
          <a:prstGeom prst="rect">
            <a:avLst/>
          </a:prstGeom>
        </p:spPr>
        <p:txBody>
          <a:bodyPr/>
          <a:lstStyle>
            <a:lvl1pPr>
              <a:defRPr>
                <a:solidFill>
                  <a:srgbClr val="324863"/>
                </a:solidFill>
              </a:defRPr>
            </a:lvl1pPr>
          </a:lstStyle>
          <a:p>
            <a:fld id="{86CB4B4D-7CA3-9044-876B-883B54F8677D}" type="slidenum">
              <a:t>‹Nr.›</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x">
  <p:cSld name="Foto - Horizontal">
    <p:spTree>
      <p:nvGrpSpPr>
        <p:cNvPr id="1" name=""/>
        <p:cNvGrpSpPr/>
        <p:nvPr/>
      </p:nvGrpSpPr>
      <p:grpSpPr>
        <a:xfrm>
          <a:off x="0" y="0"/>
          <a:ext cx="0" cy="0"/>
          <a:chOff x="0" y="0"/>
          <a:chExt cx="0" cy="0"/>
        </a:xfrm>
      </p:grpSpPr>
      <p:sp>
        <p:nvSpPr>
          <p:cNvPr id="25" name="Linien"/>
          <p:cNvSpPr/>
          <p:nvPr/>
        </p:nvSpPr>
        <p:spPr>
          <a:xfrm>
            <a:off x="406400" y="8623300"/>
            <a:ext cx="12192001" cy="127"/>
          </a:xfrm>
          <a:prstGeom prst="line">
            <a:avLst/>
          </a:prstGeom>
          <a:ln w="12700">
            <a:solidFill>
              <a:schemeClr val="accent1">
                <a:hueOff val="109193"/>
                <a:satOff val="-4874"/>
                <a:lumOff val="12971"/>
              </a:schemeClr>
            </a:solidFill>
            <a:miter lim="400000"/>
          </a:ln>
        </p:spPr>
        <p:txBody>
          <a:bodyPr lIns="50800" tIns="50800" rIns="50800" bIns="50800" anchor="ctr"/>
          <a:lstStyle/>
          <a:p>
            <a:pPr algn="l" defTabSz="457200">
              <a:defRPr sz="1200">
                <a:solidFill>
                  <a:srgbClr val="000000"/>
                </a:solidFill>
                <a:latin typeface="Helvetica"/>
                <a:ea typeface="Helvetica"/>
                <a:cs typeface="Helvetica"/>
                <a:sym typeface="Helvetica"/>
              </a:defRPr>
            </a:pPr>
            <a:endParaRPr/>
          </a:p>
        </p:txBody>
      </p:sp>
      <p:sp>
        <p:nvSpPr>
          <p:cNvPr id="26" name="Linien"/>
          <p:cNvSpPr/>
          <p:nvPr/>
        </p:nvSpPr>
        <p:spPr>
          <a:xfrm>
            <a:off x="406400" y="8674100"/>
            <a:ext cx="12192001" cy="127"/>
          </a:xfrm>
          <a:prstGeom prst="line">
            <a:avLst/>
          </a:prstGeom>
          <a:ln w="12700">
            <a:solidFill>
              <a:schemeClr val="accent1">
                <a:hueOff val="109193"/>
                <a:satOff val="-4874"/>
                <a:lumOff val="12971"/>
              </a:schemeClr>
            </a:solidFill>
            <a:miter lim="400000"/>
          </a:ln>
        </p:spPr>
        <p:txBody>
          <a:bodyPr lIns="50800" tIns="50800" rIns="50800" bIns="50800" anchor="ctr"/>
          <a:lstStyle/>
          <a:p>
            <a:pPr algn="l" defTabSz="457200">
              <a:defRPr sz="1200">
                <a:solidFill>
                  <a:srgbClr val="000000"/>
                </a:solidFill>
                <a:latin typeface="Helvetica"/>
                <a:ea typeface="Helvetica"/>
                <a:cs typeface="Helvetica"/>
                <a:sym typeface="Helvetica"/>
              </a:defRPr>
            </a:pPr>
            <a:endParaRPr/>
          </a:p>
        </p:txBody>
      </p:sp>
      <p:sp>
        <p:nvSpPr>
          <p:cNvPr id="27" name="Datum"/>
          <p:cNvSpPr txBox="1">
            <a:spLocks noGrp="1"/>
          </p:cNvSpPr>
          <p:nvPr>
            <p:ph type="body" sz="quarter" idx="21"/>
          </p:nvPr>
        </p:nvSpPr>
        <p:spPr>
          <a:xfrm>
            <a:off x="369422" y="8807450"/>
            <a:ext cx="12255501" cy="406400"/>
          </a:xfrm>
          <a:prstGeom prst="rect">
            <a:avLst/>
          </a:prstGeom>
        </p:spPr>
        <p:txBody>
          <a:bodyPr>
            <a:spAutoFit/>
          </a:bodyPr>
          <a:lstStyle>
            <a:lvl1pPr marL="0" indent="0">
              <a:spcBef>
                <a:spcPts val="0"/>
              </a:spcBef>
              <a:buClrTx/>
              <a:buSzTx/>
              <a:buFontTx/>
              <a:buNone/>
              <a:defRPr sz="1800" i="1">
                <a:solidFill>
                  <a:srgbClr val="5C86B9"/>
                </a:solidFill>
              </a:defRPr>
            </a:lvl1pPr>
          </a:lstStyle>
          <a:p>
            <a:r>
              <a:t>Datum</a:t>
            </a:r>
          </a:p>
        </p:txBody>
      </p:sp>
      <p:sp>
        <p:nvSpPr>
          <p:cNvPr id="28" name="Bild"/>
          <p:cNvSpPr>
            <a:spLocks noGrp="1"/>
          </p:cNvSpPr>
          <p:nvPr>
            <p:ph type="pic" idx="22"/>
          </p:nvPr>
        </p:nvSpPr>
        <p:spPr>
          <a:xfrm>
            <a:off x="368300" y="-406400"/>
            <a:ext cx="12269052" cy="8763000"/>
          </a:xfrm>
          <a:prstGeom prst="rect">
            <a:avLst/>
          </a:prstGeom>
        </p:spPr>
        <p:txBody>
          <a:bodyPr lIns="91439" tIns="45719" rIns="91439" bIns="45719" anchor="t">
            <a:noAutofit/>
          </a:bodyPr>
          <a:lstStyle/>
          <a:p>
            <a:endParaRPr/>
          </a:p>
        </p:txBody>
      </p:sp>
      <p:sp>
        <p:nvSpPr>
          <p:cNvPr id="29" name="Titeltext"/>
          <p:cNvSpPr txBox="1">
            <a:spLocks noGrp="1"/>
          </p:cNvSpPr>
          <p:nvPr>
            <p:ph type="title"/>
          </p:nvPr>
        </p:nvSpPr>
        <p:spPr>
          <a:xfrm>
            <a:off x="355600" y="6908800"/>
            <a:ext cx="12293600" cy="1104900"/>
          </a:xfrm>
          <a:prstGeom prst="rect">
            <a:avLst/>
          </a:prstGeom>
        </p:spPr>
        <p:txBody>
          <a:bodyPr anchor="b"/>
          <a:lstStyle/>
          <a:p>
            <a:r>
              <a:t>Titeltext</a:t>
            </a:r>
          </a:p>
        </p:txBody>
      </p:sp>
      <p:sp>
        <p:nvSpPr>
          <p:cNvPr id="30" name="Textebene 1…"/>
          <p:cNvSpPr txBox="1">
            <a:spLocks noGrp="1"/>
          </p:cNvSpPr>
          <p:nvPr>
            <p:ph type="body" sz="quarter" idx="1"/>
          </p:nvPr>
        </p:nvSpPr>
        <p:spPr>
          <a:xfrm>
            <a:off x="355600" y="8001000"/>
            <a:ext cx="12293600" cy="508000"/>
          </a:xfrm>
          <a:prstGeom prst="rect">
            <a:avLst/>
          </a:prstGeom>
        </p:spPr>
        <p:txBody>
          <a:bodyPr anchor="t"/>
          <a:lstStyle>
            <a:lvl1pPr marL="0" indent="0">
              <a:spcBef>
                <a:spcPts val="1000"/>
              </a:spcBef>
              <a:buClrTx/>
              <a:buSzTx/>
              <a:buFontTx/>
              <a:buNone/>
              <a:defRPr sz="2400">
                <a:solidFill>
                  <a:srgbClr val="5C86B9"/>
                </a:solidFill>
              </a:defRPr>
            </a:lvl1pPr>
            <a:lvl2pPr marL="0" indent="228600">
              <a:spcBef>
                <a:spcPts val="1000"/>
              </a:spcBef>
              <a:buClrTx/>
              <a:buSzTx/>
              <a:buFontTx/>
              <a:buNone/>
              <a:defRPr sz="2400">
                <a:solidFill>
                  <a:srgbClr val="5C86B9"/>
                </a:solidFill>
              </a:defRPr>
            </a:lvl2pPr>
            <a:lvl3pPr marL="0" indent="457200">
              <a:spcBef>
                <a:spcPts val="1000"/>
              </a:spcBef>
              <a:buClrTx/>
              <a:buSzTx/>
              <a:buFontTx/>
              <a:buNone/>
              <a:defRPr sz="2400">
                <a:solidFill>
                  <a:srgbClr val="5C86B9"/>
                </a:solidFill>
              </a:defRPr>
            </a:lvl3pPr>
            <a:lvl4pPr marL="0" indent="685800">
              <a:spcBef>
                <a:spcPts val="1000"/>
              </a:spcBef>
              <a:buClrTx/>
              <a:buSzTx/>
              <a:buFontTx/>
              <a:buNone/>
              <a:defRPr sz="2400">
                <a:solidFill>
                  <a:srgbClr val="5C86B9"/>
                </a:solidFill>
              </a:defRPr>
            </a:lvl4pPr>
            <a:lvl5pPr marL="0" indent="914400">
              <a:spcBef>
                <a:spcPts val="1000"/>
              </a:spcBef>
              <a:buClrTx/>
              <a:buSzTx/>
              <a:buFontTx/>
              <a:buNone/>
              <a:defRPr sz="2400">
                <a:solidFill>
                  <a:srgbClr val="5C86B9"/>
                </a:solidFill>
              </a:defRPr>
            </a:lvl5pPr>
          </a:lstStyle>
          <a:p>
            <a:r>
              <a:t>Textebene 1</a:t>
            </a:r>
          </a:p>
          <a:p>
            <a:pPr lvl="1"/>
            <a:r>
              <a:t>Textebene 2</a:t>
            </a:r>
          </a:p>
          <a:p>
            <a:pPr lvl="2"/>
            <a:r>
              <a:t>Textebene 3</a:t>
            </a:r>
          </a:p>
          <a:p>
            <a:pPr lvl="3"/>
            <a:r>
              <a:t>Textebene 4</a:t>
            </a:r>
          </a:p>
          <a:p>
            <a:pPr lvl="4"/>
            <a:r>
              <a:t>Textebene 5</a:t>
            </a:r>
          </a:p>
        </p:txBody>
      </p:sp>
      <p:sp>
        <p:nvSpPr>
          <p:cNvPr id="31" name="Foliennummer"/>
          <p:cNvSpPr txBox="1">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x">
  <p:cSld name="Titel - Mitte">
    <p:spTree>
      <p:nvGrpSpPr>
        <p:cNvPr id="1" name=""/>
        <p:cNvGrpSpPr/>
        <p:nvPr/>
      </p:nvGrpSpPr>
      <p:grpSpPr>
        <a:xfrm>
          <a:off x="0" y="0"/>
          <a:ext cx="0" cy="0"/>
          <a:chOff x="0" y="0"/>
          <a:chExt cx="0" cy="0"/>
        </a:xfrm>
      </p:grpSpPr>
      <p:sp>
        <p:nvSpPr>
          <p:cNvPr id="38" name="Linien"/>
          <p:cNvSpPr/>
          <p:nvPr/>
        </p:nvSpPr>
        <p:spPr>
          <a:xfrm>
            <a:off x="406400" y="4864100"/>
            <a:ext cx="12192001" cy="127"/>
          </a:xfrm>
          <a:prstGeom prst="line">
            <a:avLst/>
          </a:prstGeom>
          <a:ln w="12700">
            <a:solidFill>
              <a:schemeClr val="accent1">
                <a:hueOff val="109193"/>
                <a:satOff val="-4874"/>
                <a:lumOff val="12971"/>
              </a:schemeClr>
            </a:solidFill>
            <a:miter lim="400000"/>
          </a:ln>
        </p:spPr>
        <p:txBody>
          <a:bodyPr lIns="50800" tIns="50800" rIns="50800" bIns="50800" anchor="ctr"/>
          <a:lstStyle/>
          <a:p>
            <a:pPr algn="l" defTabSz="457200">
              <a:defRPr sz="1200">
                <a:solidFill>
                  <a:srgbClr val="000000"/>
                </a:solidFill>
                <a:latin typeface="Helvetica"/>
                <a:ea typeface="Helvetica"/>
                <a:cs typeface="Helvetica"/>
                <a:sym typeface="Helvetica"/>
              </a:defRPr>
            </a:pPr>
            <a:endParaRPr/>
          </a:p>
        </p:txBody>
      </p:sp>
      <p:sp>
        <p:nvSpPr>
          <p:cNvPr id="39" name="Linien"/>
          <p:cNvSpPr/>
          <p:nvPr/>
        </p:nvSpPr>
        <p:spPr>
          <a:xfrm>
            <a:off x="406400" y="4914900"/>
            <a:ext cx="12192001" cy="127"/>
          </a:xfrm>
          <a:prstGeom prst="line">
            <a:avLst/>
          </a:prstGeom>
          <a:ln w="12700">
            <a:solidFill>
              <a:schemeClr val="accent1">
                <a:hueOff val="109193"/>
                <a:satOff val="-4874"/>
                <a:lumOff val="12971"/>
              </a:schemeClr>
            </a:solidFill>
            <a:miter lim="400000"/>
          </a:ln>
        </p:spPr>
        <p:txBody>
          <a:bodyPr lIns="50800" tIns="50800" rIns="50800" bIns="50800" anchor="ctr"/>
          <a:lstStyle/>
          <a:p>
            <a:pPr algn="l" defTabSz="457200">
              <a:defRPr sz="1200">
                <a:solidFill>
                  <a:srgbClr val="000000"/>
                </a:solidFill>
                <a:latin typeface="Helvetica"/>
                <a:ea typeface="Helvetica"/>
                <a:cs typeface="Helvetica"/>
                <a:sym typeface="Helvetica"/>
              </a:defRPr>
            </a:pPr>
            <a:endParaRPr/>
          </a:p>
        </p:txBody>
      </p:sp>
      <p:sp>
        <p:nvSpPr>
          <p:cNvPr id="40" name="Titeltext"/>
          <p:cNvSpPr txBox="1">
            <a:spLocks noGrp="1"/>
          </p:cNvSpPr>
          <p:nvPr>
            <p:ph type="title"/>
          </p:nvPr>
        </p:nvSpPr>
        <p:spPr>
          <a:xfrm>
            <a:off x="355600" y="2628900"/>
            <a:ext cx="12293600" cy="2108200"/>
          </a:xfrm>
          <a:prstGeom prst="rect">
            <a:avLst/>
          </a:prstGeom>
        </p:spPr>
        <p:txBody>
          <a:bodyPr anchor="b"/>
          <a:lstStyle/>
          <a:p>
            <a:r>
              <a:t>Titeltext</a:t>
            </a:r>
          </a:p>
        </p:txBody>
      </p:sp>
      <p:sp>
        <p:nvSpPr>
          <p:cNvPr id="41" name="Foliennummer"/>
          <p:cNvSpPr txBox="1">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x">
  <p:cSld name="Foto - Vertikal">
    <p:spTree>
      <p:nvGrpSpPr>
        <p:cNvPr id="1" name=""/>
        <p:cNvGrpSpPr/>
        <p:nvPr/>
      </p:nvGrpSpPr>
      <p:grpSpPr>
        <a:xfrm>
          <a:off x="0" y="0"/>
          <a:ext cx="0" cy="0"/>
          <a:chOff x="0" y="0"/>
          <a:chExt cx="0" cy="0"/>
        </a:xfrm>
      </p:grpSpPr>
      <p:sp>
        <p:nvSpPr>
          <p:cNvPr id="48" name="Linien"/>
          <p:cNvSpPr/>
          <p:nvPr/>
        </p:nvSpPr>
        <p:spPr>
          <a:xfrm>
            <a:off x="406400" y="5270500"/>
            <a:ext cx="5689600" cy="127"/>
          </a:xfrm>
          <a:prstGeom prst="line">
            <a:avLst/>
          </a:prstGeom>
          <a:ln w="12700">
            <a:solidFill>
              <a:schemeClr val="accent1">
                <a:hueOff val="109193"/>
                <a:satOff val="-4874"/>
                <a:lumOff val="12971"/>
              </a:schemeClr>
            </a:solidFill>
            <a:miter lim="400000"/>
          </a:ln>
        </p:spPr>
        <p:txBody>
          <a:bodyPr lIns="50800" tIns="50800" rIns="50800" bIns="50800" anchor="ctr"/>
          <a:lstStyle/>
          <a:p>
            <a:pPr algn="l" defTabSz="457200">
              <a:defRPr sz="1200">
                <a:solidFill>
                  <a:srgbClr val="000000"/>
                </a:solidFill>
                <a:latin typeface="Helvetica"/>
                <a:ea typeface="Helvetica"/>
                <a:cs typeface="Helvetica"/>
                <a:sym typeface="Helvetica"/>
              </a:defRPr>
            </a:pPr>
            <a:endParaRPr/>
          </a:p>
        </p:txBody>
      </p:sp>
      <p:sp>
        <p:nvSpPr>
          <p:cNvPr id="49" name="Linien"/>
          <p:cNvSpPr/>
          <p:nvPr/>
        </p:nvSpPr>
        <p:spPr>
          <a:xfrm>
            <a:off x="406400" y="5321300"/>
            <a:ext cx="5689600" cy="127"/>
          </a:xfrm>
          <a:prstGeom prst="line">
            <a:avLst/>
          </a:prstGeom>
          <a:ln w="12700">
            <a:solidFill>
              <a:schemeClr val="accent1">
                <a:hueOff val="109193"/>
                <a:satOff val="-4874"/>
                <a:lumOff val="12971"/>
              </a:schemeClr>
            </a:solidFill>
            <a:miter lim="400000"/>
          </a:ln>
        </p:spPr>
        <p:txBody>
          <a:bodyPr lIns="50800" tIns="50800" rIns="50800" bIns="50800" anchor="ctr"/>
          <a:lstStyle/>
          <a:p>
            <a:pPr algn="l" defTabSz="457200">
              <a:defRPr sz="1200">
                <a:solidFill>
                  <a:srgbClr val="000000"/>
                </a:solidFill>
                <a:latin typeface="Helvetica"/>
                <a:ea typeface="Helvetica"/>
                <a:cs typeface="Helvetica"/>
                <a:sym typeface="Helvetica"/>
              </a:defRPr>
            </a:pPr>
            <a:endParaRPr/>
          </a:p>
        </p:txBody>
      </p:sp>
      <p:sp>
        <p:nvSpPr>
          <p:cNvPr id="50" name="Bild"/>
          <p:cNvSpPr>
            <a:spLocks noGrp="1"/>
          </p:cNvSpPr>
          <p:nvPr>
            <p:ph type="pic" idx="21"/>
          </p:nvPr>
        </p:nvSpPr>
        <p:spPr>
          <a:xfrm>
            <a:off x="3987800" y="0"/>
            <a:ext cx="11523699" cy="9753600"/>
          </a:xfrm>
          <a:prstGeom prst="rect">
            <a:avLst/>
          </a:prstGeom>
        </p:spPr>
        <p:txBody>
          <a:bodyPr lIns="91439" tIns="45719" rIns="91439" bIns="45719" anchor="t">
            <a:noAutofit/>
          </a:bodyPr>
          <a:lstStyle/>
          <a:p>
            <a:endParaRPr/>
          </a:p>
        </p:txBody>
      </p:sp>
      <p:sp>
        <p:nvSpPr>
          <p:cNvPr id="51" name="Titeltext"/>
          <p:cNvSpPr txBox="1">
            <a:spLocks noGrp="1"/>
          </p:cNvSpPr>
          <p:nvPr>
            <p:ph type="title"/>
          </p:nvPr>
        </p:nvSpPr>
        <p:spPr>
          <a:xfrm>
            <a:off x="355600" y="1930400"/>
            <a:ext cx="5816600" cy="3238500"/>
          </a:xfrm>
          <a:prstGeom prst="rect">
            <a:avLst/>
          </a:prstGeom>
        </p:spPr>
        <p:txBody>
          <a:bodyPr anchor="b"/>
          <a:lstStyle/>
          <a:p>
            <a:r>
              <a:t>Titeltext</a:t>
            </a:r>
          </a:p>
        </p:txBody>
      </p:sp>
      <p:sp>
        <p:nvSpPr>
          <p:cNvPr id="52" name="Textebene 1…"/>
          <p:cNvSpPr txBox="1">
            <a:spLocks noGrp="1"/>
          </p:cNvSpPr>
          <p:nvPr>
            <p:ph type="body" sz="quarter" idx="1"/>
          </p:nvPr>
        </p:nvSpPr>
        <p:spPr>
          <a:xfrm>
            <a:off x="355600" y="5410200"/>
            <a:ext cx="5816600" cy="3365500"/>
          </a:xfrm>
          <a:prstGeom prst="rect">
            <a:avLst/>
          </a:prstGeom>
        </p:spPr>
        <p:txBody>
          <a:bodyPr anchor="t"/>
          <a:lstStyle>
            <a:lvl1pPr marL="0" indent="0">
              <a:spcBef>
                <a:spcPts val="1000"/>
              </a:spcBef>
              <a:buClrTx/>
              <a:buSzTx/>
              <a:buFontTx/>
              <a:buNone/>
              <a:defRPr sz="2400">
                <a:solidFill>
                  <a:srgbClr val="5C86B9"/>
                </a:solidFill>
              </a:defRPr>
            </a:lvl1pPr>
            <a:lvl2pPr marL="0" indent="228600">
              <a:spcBef>
                <a:spcPts val="1000"/>
              </a:spcBef>
              <a:buClrTx/>
              <a:buSzTx/>
              <a:buFontTx/>
              <a:buNone/>
              <a:defRPr sz="2400">
                <a:solidFill>
                  <a:srgbClr val="5C86B9"/>
                </a:solidFill>
              </a:defRPr>
            </a:lvl2pPr>
            <a:lvl3pPr marL="0" indent="457200">
              <a:spcBef>
                <a:spcPts val="1000"/>
              </a:spcBef>
              <a:buClrTx/>
              <a:buSzTx/>
              <a:buFontTx/>
              <a:buNone/>
              <a:defRPr sz="2400">
                <a:solidFill>
                  <a:srgbClr val="5C86B9"/>
                </a:solidFill>
              </a:defRPr>
            </a:lvl3pPr>
            <a:lvl4pPr marL="0" indent="685800">
              <a:spcBef>
                <a:spcPts val="1000"/>
              </a:spcBef>
              <a:buClrTx/>
              <a:buSzTx/>
              <a:buFontTx/>
              <a:buNone/>
              <a:defRPr sz="2400">
                <a:solidFill>
                  <a:srgbClr val="5C86B9"/>
                </a:solidFill>
              </a:defRPr>
            </a:lvl4pPr>
            <a:lvl5pPr marL="0" indent="914400">
              <a:spcBef>
                <a:spcPts val="1000"/>
              </a:spcBef>
              <a:buClrTx/>
              <a:buSzTx/>
              <a:buFontTx/>
              <a:buNone/>
              <a:defRPr sz="2400">
                <a:solidFill>
                  <a:srgbClr val="5C86B9"/>
                </a:solidFill>
              </a:defRPr>
            </a:lvl5pPr>
          </a:lstStyle>
          <a:p>
            <a:r>
              <a:t>Textebene 1</a:t>
            </a:r>
          </a:p>
          <a:p>
            <a:pPr lvl="1"/>
            <a:r>
              <a:t>Textebene 2</a:t>
            </a:r>
          </a:p>
          <a:p>
            <a:pPr lvl="2"/>
            <a:r>
              <a:t>Textebene 3</a:t>
            </a:r>
          </a:p>
          <a:p>
            <a:pPr lvl="3"/>
            <a:r>
              <a:t>Textebene 4</a:t>
            </a:r>
          </a:p>
          <a:p>
            <a:pPr lvl="4"/>
            <a:r>
              <a:t>Textebene 5</a:t>
            </a:r>
          </a:p>
        </p:txBody>
      </p:sp>
      <p:sp>
        <p:nvSpPr>
          <p:cNvPr id="53" name="Foliennummer"/>
          <p:cNvSpPr txBox="1">
            <a:spLocks noGrp="1"/>
          </p:cNvSpPr>
          <p:nvPr>
            <p:ph type="sldNum" sz="quarter" idx="2"/>
          </p:nvPr>
        </p:nvSpPr>
        <p:spPr>
          <a:prstGeom prst="rect">
            <a:avLst/>
          </a:prstGeom>
        </p:spPr>
        <p:txBody>
          <a:bodyPr/>
          <a:lstStyle>
            <a:lvl1pPr>
              <a:defRPr>
                <a:solidFill>
                  <a:srgbClr val="FFFFFF"/>
                </a:solidFill>
                <a:effectLst>
                  <a:outerShdw blurRad="38100" dist="15537" dir="5392174" rotWithShape="0">
                    <a:srgbClr val="000000">
                      <a:alpha val="78421"/>
                    </a:srgbClr>
                  </a:outerShdw>
                </a:effectLst>
              </a:defRPr>
            </a:lvl1pPr>
          </a:lstStyle>
          <a:p>
            <a:fld id="{86CB4B4D-7CA3-9044-876B-883B54F8677D}" type="slidenum">
              <a:t>‹Nr.›</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Titel - Oben">
    <p:spTree>
      <p:nvGrpSpPr>
        <p:cNvPr id="1" name=""/>
        <p:cNvGrpSpPr/>
        <p:nvPr/>
      </p:nvGrpSpPr>
      <p:grpSpPr>
        <a:xfrm>
          <a:off x="0" y="0"/>
          <a:ext cx="0" cy="0"/>
          <a:chOff x="0" y="0"/>
          <a:chExt cx="0" cy="0"/>
        </a:xfrm>
      </p:grpSpPr>
      <p:sp>
        <p:nvSpPr>
          <p:cNvPr id="60" name="Titeltext"/>
          <p:cNvSpPr txBox="1">
            <a:spLocks noGrp="1"/>
          </p:cNvSpPr>
          <p:nvPr>
            <p:ph type="title"/>
          </p:nvPr>
        </p:nvSpPr>
        <p:spPr>
          <a:prstGeom prst="rect">
            <a:avLst/>
          </a:prstGeom>
        </p:spPr>
        <p:txBody>
          <a:bodyPr/>
          <a:lstStyle/>
          <a:p>
            <a:r>
              <a:t>Titeltext</a:t>
            </a:r>
          </a:p>
        </p:txBody>
      </p:sp>
      <p:sp>
        <p:nvSpPr>
          <p:cNvPr id="61" name="Foliennummer"/>
          <p:cNvSpPr txBox="1">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el &amp; Aufzählung">
    <p:spTree>
      <p:nvGrpSpPr>
        <p:cNvPr id="1" name=""/>
        <p:cNvGrpSpPr/>
        <p:nvPr/>
      </p:nvGrpSpPr>
      <p:grpSpPr>
        <a:xfrm>
          <a:off x="0" y="0"/>
          <a:ext cx="0" cy="0"/>
          <a:chOff x="0" y="0"/>
          <a:chExt cx="0" cy="0"/>
        </a:xfrm>
      </p:grpSpPr>
      <p:sp>
        <p:nvSpPr>
          <p:cNvPr id="68" name="Titeltext"/>
          <p:cNvSpPr txBox="1">
            <a:spLocks noGrp="1"/>
          </p:cNvSpPr>
          <p:nvPr>
            <p:ph type="title"/>
          </p:nvPr>
        </p:nvSpPr>
        <p:spPr>
          <a:prstGeom prst="rect">
            <a:avLst/>
          </a:prstGeom>
        </p:spPr>
        <p:txBody>
          <a:bodyPr/>
          <a:lstStyle/>
          <a:p>
            <a:r>
              <a:t>Titeltext</a:t>
            </a:r>
          </a:p>
        </p:txBody>
      </p:sp>
      <p:sp>
        <p:nvSpPr>
          <p:cNvPr id="69" name="Textebene 1…"/>
          <p:cNvSpPr txBox="1">
            <a:spLocks noGrp="1"/>
          </p:cNvSpPr>
          <p:nvPr>
            <p:ph type="body" idx="1"/>
          </p:nvPr>
        </p:nvSpPr>
        <p:spPr>
          <a:prstGeom prst="rect">
            <a:avLst/>
          </a:prstGeom>
        </p:spPr>
        <p:txBody>
          <a:bodyPr/>
          <a:lstStyle>
            <a:lvl1pPr>
              <a:spcBef>
                <a:spcPts val="4200"/>
              </a:spcBef>
            </a:lvl1pPr>
            <a:lvl2pPr>
              <a:spcBef>
                <a:spcPts val="4200"/>
              </a:spcBef>
            </a:lvl2pPr>
            <a:lvl3pPr>
              <a:spcBef>
                <a:spcPts val="4200"/>
              </a:spcBef>
            </a:lvl3pPr>
            <a:lvl4pPr>
              <a:spcBef>
                <a:spcPts val="4200"/>
              </a:spcBef>
            </a:lvl4pPr>
            <a:lvl5pPr>
              <a:spcBef>
                <a:spcPts val="4200"/>
              </a:spcBef>
            </a:lvl5pPr>
          </a:lstStyle>
          <a:p>
            <a:r>
              <a:t>Textebene 1</a:t>
            </a:r>
          </a:p>
          <a:p>
            <a:pPr lvl="1"/>
            <a:r>
              <a:t>Textebene 2</a:t>
            </a:r>
          </a:p>
          <a:p>
            <a:pPr lvl="2"/>
            <a:r>
              <a:t>Textebene 3</a:t>
            </a:r>
          </a:p>
          <a:p>
            <a:pPr lvl="3"/>
            <a:r>
              <a:t>Textebene 4</a:t>
            </a:r>
          </a:p>
          <a:p>
            <a:pPr lvl="4"/>
            <a:r>
              <a:t>Textebene 5</a:t>
            </a:r>
          </a:p>
        </p:txBody>
      </p:sp>
      <p:sp>
        <p:nvSpPr>
          <p:cNvPr id="70" name="Foliennummer"/>
          <p:cNvSpPr txBox="1">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x">
  <p:cSld name="Titel, Aufzählung &amp; Foto">
    <p:spTree>
      <p:nvGrpSpPr>
        <p:cNvPr id="1" name=""/>
        <p:cNvGrpSpPr/>
        <p:nvPr/>
      </p:nvGrpSpPr>
      <p:grpSpPr>
        <a:xfrm>
          <a:off x="0" y="0"/>
          <a:ext cx="0" cy="0"/>
          <a:chOff x="0" y="0"/>
          <a:chExt cx="0" cy="0"/>
        </a:xfrm>
      </p:grpSpPr>
      <p:sp>
        <p:nvSpPr>
          <p:cNvPr id="77" name="Linien"/>
          <p:cNvSpPr/>
          <p:nvPr/>
        </p:nvSpPr>
        <p:spPr>
          <a:xfrm>
            <a:off x="406400" y="2565400"/>
            <a:ext cx="5689600" cy="127"/>
          </a:xfrm>
          <a:prstGeom prst="line">
            <a:avLst/>
          </a:prstGeom>
          <a:ln w="12700">
            <a:solidFill>
              <a:schemeClr val="accent1">
                <a:hueOff val="109193"/>
                <a:satOff val="-4874"/>
                <a:lumOff val="12971"/>
              </a:schemeClr>
            </a:solidFill>
            <a:miter lim="400000"/>
          </a:ln>
        </p:spPr>
        <p:txBody>
          <a:bodyPr lIns="50800" tIns="50800" rIns="50800" bIns="50800" anchor="ctr"/>
          <a:lstStyle/>
          <a:p>
            <a:pPr algn="l" defTabSz="457200">
              <a:defRPr sz="1200">
                <a:solidFill>
                  <a:srgbClr val="000000"/>
                </a:solidFill>
                <a:latin typeface="Helvetica"/>
                <a:ea typeface="Helvetica"/>
                <a:cs typeface="Helvetica"/>
                <a:sym typeface="Helvetica"/>
              </a:defRPr>
            </a:pPr>
            <a:endParaRPr/>
          </a:p>
        </p:txBody>
      </p:sp>
      <p:sp>
        <p:nvSpPr>
          <p:cNvPr id="78" name="Linien"/>
          <p:cNvSpPr/>
          <p:nvPr/>
        </p:nvSpPr>
        <p:spPr>
          <a:xfrm>
            <a:off x="406400" y="2616200"/>
            <a:ext cx="5689600" cy="127"/>
          </a:xfrm>
          <a:prstGeom prst="line">
            <a:avLst/>
          </a:prstGeom>
          <a:ln w="12700">
            <a:solidFill>
              <a:schemeClr val="accent1">
                <a:hueOff val="109193"/>
                <a:satOff val="-4874"/>
                <a:lumOff val="12971"/>
              </a:schemeClr>
            </a:solidFill>
            <a:miter lim="400000"/>
          </a:ln>
        </p:spPr>
        <p:txBody>
          <a:bodyPr lIns="50800" tIns="50800" rIns="50800" bIns="50800" anchor="ctr"/>
          <a:lstStyle/>
          <a:p>
            <a:pPr algn="l" defTabSz="457200">
              <a:defRPr sz="1200">
                <a:solidFill>
                  <a:srgbClr val="000000"/>
                </a:solidFill>
                <a:latin typeface="Helvetica"/>
                <a:ea typeface="Helvetica"/>
                <a:cs typeface="Helvetica"/>
                <a:sym typeface="Helvetica"/>
              </a:defRPr>
            </a:pPr>
            <a:endParaRPr/>
          </a:p>
        </p:txBody>
      </p:sp>
      <p:sp>
        <p:nvSpPr>
          <p:cNvPr id="79" name="Bild"/>
          <p:cNvSpPr>
            <a:spLocks noGrp="1"/>
          </p:cNvSpPr>
          <p:nvPr>
            <p:ph type="pic" idx="21"/>
          </p:nvPr>
        </p:nvSpPr>
        <p:spPr>
          <a:xfrm>
            <a:off x="3035300" y="0"/>
            <a:ext cx="13004800" cy="9753600"/>
          </a:xfrm>
          <a:prstGeom prst="rect">
            <a:avLst/>
          </a:prstGeom>
        </p:spPr>
        <p:txBody>
          <a:bodyPr lIns="91439" tIns="45719" rIns="91439" bIns="45719" anchor="t">
            <a:noAutofit/>
          </a:bodyPr>
          <a:lstStyle/>
          <a:p>
            <a:endParaRPr/>
          </a:p>
        </p:txBody>
      </p:sp>
      <p:sp>
        <p:nvSpPr>
          <p:cNvPr id="80" name="Titeltext"/>
          <p:cNvSpPr txBox="1">
            <a:spLocks noGrp="1"/>
          </p:cNvSpPr>
          <p:nvPr>
            <p:ph type="title"/>
          </p:nvPr>
        </p:nvSpPr>
        <p:spPr>
          <a:xfrm>
            <a:off x="355600" y="444500"/>
            <a:ext cx="5816600" cy="2044700"/>
          </a:xfrm>
          <a:prstGeom prst="rect">
            <a:avLst/>
          </a:prstGeom>
        </p:spPr>
        <p:txBody>
          <a:bodyPr/>
          <a:lstStyle/>
          <a:p>
            <a:r>
              <a:t>Titeltext</a:t>
            </a:r>
          </a:p>
        </p:txBody>
      </p:sp>
      <p:sp>
        <p:nvSpPr>
          <p:cNvPr id="81" name="Textebene 1…"/>
          <p:cNvSpPr txBox="1">
            <a:spLocks noGrp="1"/>
          </p:cNvSpPr>
          <p:nvPr>
            <p:ph type="body" sz="half" idx="1"/>
          </p:nvPr>
        </p:nvSpPr>
        <p:spPr>
          <a:xfrm>
            <a:off x="355600" y="2984500"/>
            <a:ext cx="5816600" cy="6324600"/>
          </a:xfrm>
          <a:prstGeom prst="rect">
            <a:avLst/>
          </a:prstGeom>
        </p:spPr>
        <p:txBody>
          <a:bodyPr/>
          <a:lstStyle>
            <a:lvl1pPr marL="381000" indent="-381000">
              <a:defRPr sz="3000"/>
            </a:lvl1pPr>
            <a:lvl2pPr marL="762000" indent="-381000">
              <a:defRPr sz="3000"/>
            </a:lvl2pPr>
            <a:lvl3pPr marL="1143000" indent="-381000">
              <a:defRPr sz="3000"/>
            </a:lvl3pPr>
            <a:lvl4pPr marL="1524000" indent="-381000">
              <a:defRPr sz="3000"/>
            </a:lvl4pPr>
            <a:lvl5pPr marL="1905000" indent="-381000">
              <a:defRPr sz="3000"/>
            </a:lvl5pPr>
          </a:lstStyle>
          <a:p>
            <a:r>
              <a:t>Textebene 1</a:t>
            </a:r>
          </a:p>
          <a:p>
            <a:pPr lvl="1"/>
            <a:r>
              <a:t>Textebene 2</a:t>
            </a:r>
          </a:p>
          <a:p>
            <a:pPr lvl="2"/>
            <a:r>
              <a:t>Textebene 3</a:t>
            </a:r>
          </a:p>
          <a:p>
            <a:pPr lvl="3"/>
            <a:r>
              <a:t>Textebene 4</a:t>
            </a:r>
          </a:p>
          <a:p>
            <a:pPr lvl="4"/>
            <a:r>
              <a:t>Textebene 5</a:t>
            </a:r>
          </a:p>
        </p:txBody>
      </p:sp>
      <p:sp>
        <p:nvSpPr>
          <p:cNvPr id="82" name="Foliennummer"/>
          <p:cNvSpPr txBox="1">
            <a:spLocks noGrp="1"/>
          </p:cNvSpPr>
          <p:nvPr>
            <p:ph type="sldNum" sz="quarter" idx="2"/>
          </p:nvPr>
        </p:nvSpPr>
        <p:spPr>
          <a:prstGeom prst="rect">
            <a:avLst/>
          </a:prstGeom>
        </p:spPr>
        <p:txBody>
          <a:bodyPr/>
          <a:lstStyle>
            <a:lvl1pPr>
              <a:defRPr>
                <a:solidFill>
                  <a:srgbClr val="FFFFFF"/>
                </a:solidFill>
                <a:effectLst>
                  <a:outerShdw blurRad="38100" dist="15537" dir="5392174" rotWithShape="0">
                    <a:srgbClr val="000000">
                      <a:alpha val="78421"/>
                    </a:srgbClr>
                  </a:outerShdw>
                </a:effectLst>
              </a:defRPr>
            </a:lvl1pPr>
          </a:lstStyle>
          <a:p>
            <a:fld id="{86CB4B4D-7CA3-9044-876B-883B54F8677D}" type="slidenum">
              <a:t>‹Nr.›</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x">
  <p:cSld name="Punkte">
    <p:spTree>
      <p:nvGrpSpPr>
        <p:cNvPr id="1" name=""/>
        <p:cNvGrpSpPr/>
        <p:nvPr/>
      </p:nvGrpSpPr>
      <p:grpSpPr>
        <a:xfrm>
          <a:off x="0" y="0"/>
          <a:ext cx="0" cy="0"/>
          <a:chOff x="0" y="0"/>
          <a:chExt cx="0" cy="0"/>
        </a:xfrm>
      </p:grpSpPr>
      <p:sp>
        <p:nvSpPr>
          <p:cNvPr id="89" name="Textebene 1…"/>
          <p:cNvSpPr txBox="1">
            <a:spLocks noGrp="1"/>
          </p:cNvSpPr>
          <p:nvPr>
            <p:ph type="body" idx="1"/>
          </p:nvPr>
        </p:nvSpPr>
        <p:spPr>
          <a:xfrm>
            <a:off x="355600" y="444500"/>
            <a:ext cx="12293600" cy="8864600"/>
          </a:xfrm>
          <a:prstGeom prst="rect">
            <a:avLst/>
          </a:prstGeom>
        </p:spPr>
        <p:txBody>
          <a:bodyPr/>
          <a:lstStyle>
            <a:lvl1pPr>
              <a:spcBef>
                <a:spcPts val="4200"/>
              </a:spcBef>
            </a:lvl1pPr>
            <a:lvl2pPr>
              <a:spcBef>
                <a:spcPts val="4200"/>
              </a:spcBef>
            </a:lvl2pPr>
            <a:lvl3pPr>
              <a:spcBef>
                <a:spcPts val="4200"/>
              </a:spcBef>
            </a:lvl3pPr>
            <a:lvl4pPr>
              <a:spcBef>
                <a:spcPts val="4200"/>
              </a:spcBef>
            </a:lvl4pPr>
            <a:lvl5pPr>
              <a:spcBef>
                <a:spcPts val="4200"/>
              </a:spcBef>
            </a:lvl5pPr>
          </a:lstStyle>
          <a:p>
            <a:r>
              <a:t>Textebene 1</a:t>
            </a:r>
          </a:p>
          <a:p>
            <a:pPr lvl="1"/>
            <a:r>
              <a:t>Textebene 2</a:t>
            </a:r>
          </a:p>
          <a:p>
            <a:pPr lvl="2"/>
            <a:r>
              <a:t>Textebene 3</a:t>
            </a:r>
          </a:p>
          <a:p>
            <a:pPr lvl="3"/>
            <a:r>
              <a:t>Textebene 4</a:t>
            </a:r>
          </a:p>
          <a:p>
            <a:pPr lvl="4"/>
            <a:r>
              <a:t>Textebene 5</a:t>
            </a:r>
          </a:p>
        </p:txBody>
      </p:sp>
      <p:sp>
        <p:nvSpPr>
          <p:cNvPr id="90" name="Foliennummer"/>
          <p:cNvSpPr txBox="1">
            <a:spLocks noGrp="1"/>
          </p:cNvSpPr>
          <p:nvPr>
            <p:ph type="sldNum" sz="quarter" idx="2"/>
          </p:nvPr>
        </p:nvSpPr>
        <p:spPr>
          <a:prstGeom prst="rect">
            <a:avLst/>
          </a:prstGeom>
        </p:spPr>
        <p:txBody>
          <a:bodyPr/>
          <a:lstStyle>
            <a:lvl1pPr>
              <a:defRPr>
                <a:solidFill>
                  <a:srgbClr val="324863"/>
                </a:solidFill>
              </a:defRPr>
            </a:lvl1pPr>
          </a:lstStyle>
          <a:p>
            <a:fld id="{86CB4B4D-7CA3-9044-876B-883B54F8677D}" type="slidenum">
              <a:t>‹Nr.›</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x">
  <p:cSld name="Foto - 3 Stück">
    <p:spTree>
      <p:nvGrpSpPr>
        <p:cNvPr id="1" name=""/>
        <p:cNvGrpSpPr/>
        <p:nvPr/>
      </p:nvGrpSpPr>
      <p:grpSpPr>
        <a:xfrm>
          <a:off x="0" y="0"/>
          <a:ext cx="0" cy="0"/>
          <a:chOff x="0" y="0"/>
          <a:chExt cx="0" cy="0"/>
        </a:xfrm>
      </p:grpSpPr>
      <p:sp>
        <p:nvSpPr>
          <p:cNvPr id="97" name="Bild"/>
          <p:cNvSpPr>
            <a:spLocks noGrp="1"/>
          </p:cNvSpPr>
          <p:nvPr>
            <p:ph type="pic" sz="half" idx="21"/>
          </p:nvPr>
        </p:nvSpPr>
        <p:spPr>
          <a:xfrm>
            <a:off x="6502400" y="4406900"/>
            <a:ext cx="6121401" cy="5176888"/>
          </a:xfrm>
          <a:prstGeom prst="rect">
            <a:avLst/>
          </a:prstGeom>
        </p:spPr>
        <p:txBody>
          <a:bodyPr lIns="91439" tIns="45719" rIns="91439" bIns="45719" anchor="t">
            <a:noAutofit/>
          </a:bodyPr>
          <a:lstStyle/>
          <a:p>
            <a:endParaRPr/>
          </a:p>
        </p:txBody>
      </p:sp>
      <p:sp>
        <p:nvSpPr>
          <p:cNvPr id="98" name="Bild"/>
          <p:cNvSpPr>
            <a:spLocks noGrp="1"/>
          </p:cNvSpPr>
          <p:nvPr>
            <p:ph type="pic" sz="half" idx="22"/>
          </p:nvPr>
        </p:nvSpPr>
        <p:spPr>
          <a:xfrm>
            <a:off x="6502400" y="431762"/>
            <a:ext cx="6121401" cy="4368801"/>
          </a:xfrm>
          <a:prstGeom prst="rect">
            <a:avLst/>
          </a:prstGeom>
        </p:spPr>
        <p:txBody>
          <a:bodyPr lIns="91439" tIns="45719" rIns="91439" bIns="45719" anchor="t">
            <a:noAutofit/>
          </a:bodyPr>
          <a:lstStyle/>
          <a:p>
            <a:endParaRPr/>
          </a:p>
        </p:txBody>
      </p:sp>
      <p:sp>
        <p:nvSpPr>
          <p:cNvPr id="99" name="Bild"/>
          <p:cNvSpPr>
            <a:spLocks noGrp="1"/>
          </p:cNvSpPr>
          <p:nvPr>
            <p:ph type="pic" idx="23"/>
          </p:nvPr>
        </p:nvSpPr>
        <p:spPr>
          <a:xfrm>
            <a:off x="-3187700" y="444500"/>
            <a:ext cx="11633200" cy="8724900"/>
          </a:xfrm>
          <a:prstGeom prst="rect">
            <a:avLst/>
          </a:prstGeom>
        </p:spPr>
        <p:txBody>
          <a:bodyPr lIns="91439" tIns="45719" rIns="91439" bIns="45719" anchor="t">
            <a:noAutofit/>
          </a:bodyPr>
          <a:lstStyle/>
          <a:p>
            <a:endParaRPr/>
          </a:p>
        </p:txBody>
      </p:sp>
      <p:sp>
        <p:nvSpPr>
          <p:cNvPr id="100" name="Foliennummer"/>
          <p:cNvSpPr txBox="1">
            <a:spLocks noGrp="1"/>
          </p:cNvSpPr>
          <p:nvPr>
            <p:ph type="sldNum" sz="quarter" idx="2"/>
          </p:nvPr>
        </p:nvSpPr>
        <p:spPr>
          <a:prstGeom prst="rect">
            <a:avLst/>
          </a:prstGeom>
        </p:spPr>
        <p:txBody>
          <a:bodyPr/>
          <a:lstStyle>
            <a:lvl1pPr>
              <a:defRPr>
                <a:solidFill>
                  <a:srgbClr val="324863"/>
                </a:solidFill>
              </a:defRPr>
            </a:lvl1pPr>
          </a:lstStyle>
          <a:p>
            <a:fld id="{86CB4B4D-7CA3-9044-876B-883B54F8677D}" type="slidenum">
              <a:t>‹Nr.›</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1">
          <a:blip r:embed="rId14"/>
          <a:srcRect/>
          <a:stretch>
            <a:fillRect/>
          </a:stretch>
        </a:blipFill>
        <a:effectLst/>
      </p:bgPr>
    </p:bg>
    <p:spTree>
      <p:nvGrpSpPr>
        <p:cNvPr id="1" name=""/>
        <p:cNvGrpSpPr/>
        <p:nvPr/>
      </p:nvGrpSpPr>
      <p:grpSpPr>
        <a:xfrm>
          <a:off x="0" y="0"/>
          <a:ext cx="0" cy="0"/>
          <a:chOff x="0" y="0"/>
          <a:chExt cx="0" cy="0"/>
        </a:xfrm>
      </p:grpSpPr>
      <p:sp>
        <p:nvSpPr>
          <p:cNvPr id="2" name="Linien"/>
          <p:cNvSpPr/>
          <p:nvPr/>
        </p:nvSpPr>
        <p:spPr>
          <a:xfrm>
            <a:off x="406400" y="2565400"/>
            <a:ext cx="12192001" cy="127"/>
          </a:xfrm>
          <a:prstGeom prst="line">
            <a:avLst/>
          </a:prstGeom>
          <a:ln w="12700">
            <a:solidFill>
              <a:schemeClr val="accent1">
                <a:hueOff val="109193"/>
                <a:satOff val="-4874"/>
                <a:lumOff val="12971"/>
              </a:schemeClr>
            </a:solidFill>
            <a:miter lim="400000"/>
          </a:ln>
        </p:spPr>
        <p:txBody>
          <a:bodyPr lIns="50800" tIns="50800" rIns="50800" bIns="50800" anchor="ctr"/>
          <a:lstStyle/>
          <a:p>
            <a:pPr algn="l" defTabSz="457200">
              <a:defRPr sz="1200">
                <a:solidFill>
                  <a:srgbClr val="000000"/>
                </a:solidFill>
                <a:latin typeface="Helvetica"/>
                <a:ea typeface="Helvetica"/>
                <a:cs typeface="Helvetica"/>
                <a:sym typeface="Helvetica"/>
              </a:defRPr>
            </a:pPr>
            <a:endParaRPr/>
          </a:p>
        </p:txBody>
      </p:sp>
      <p:sp>
        <p:nvSpPr>
          <p:cNvPr id="3" name="Linien"/>
          <p:cNvSpPr/>
          <p:nvPr/>
        </p:nvSpPr>
        <p:spPr>
          <a:xfrm>
            <a:off x="406400" y="2616200"/>
            <a:ext cx="12192001" cy="127"/>
          </a:xfrm>
          <a:prstGeom prst="line">
            <a:avLst/>
          </a:prstGeom>
          <a:ln w="12700">
            <a:solidFill>
              <a:schemeClr val="accent1">
                <a:hueOff val="109193"/>
                <a:satOff val="-4874"/>
                <a:lumOff val="12971"/>
              </a:schemeClr>
            </a:solidFill>
            <a:miter lim="400000"/>
          </a:ln>
        </p:spPr>
        <p:txBody>
          <a:bodyPr lIns="50800" tIns="50800" rIns="50800" bIns="50800" anchor="ctr"/>
          <a:lstStyle/>
          <a:p>
            <a:pPr algn="l" defTabSz="457200">
              <a:defRPr sz="1200">
                <a:solidFill>
                  <a:srgbClr val="000000"/>
                </a:solidFill>
                <a:latin typeface="Helvetica"/>
                <a:ea typeface="Helvetica"/>
                <a:cs typeface="Helvetica"/>
                <a:sym typeface="Helvetica"/>
              </a:defRPr>
            </a:pPr>
            <a:endParaRPr/>
          </a:p>
        </p:txBody>
      </p:sp>
      <p:sp>
        <p:nvSpPr>
          <p:cNvPr id="4" name="Titeltext"/>
          <p:cNvSpPr txBox="1">
            <a:spLocks noGrp="1"/>
          </p:cNvSpPr>
          <p:nvPr>
            <p:ph type="title"/>
          </p:nvPr>
        </p:nvSpPr>
        <p:spPr>
          <a:xfrm>
            <a:off x="355600" y="444500"/>
            <a:ext cx="12293600" cy="20447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normAutofit/>
          </a:bodyPr>
          <a:lstStyle/>
          <a:p>
            <a:r>
              <a:t>Titeltext</a:t>
            </a:r>
          </a:p>
        </p:txBody>
      </p:sp>
      <p:sp>
        <p:nvSpPr>
          <p:cNvPr id="5" name="Textebene 1…"/>
          <p:cNvSpPr txBox="1">
            <a:spLocks noGrp="1"/>
          </p:cNvSpPr>
          <p:nvPr>
            <p:ph type="body" idx="1"/>
          </p:nvPr>
        </p:nvSpPr>
        <p:spPr>
          <a:xfrm>
            <a:off x="355600" y="2984500"/>
            <a:ext cx="12293600" cy="6324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normAutofit/>
          </a:bodyPr>
          <a:lstStyle/>
          <a:p>
            <a:r>
              <a:t>Textebene 1</a:t>
            </a:r>
          </a:p>
          <a:p>
            <a:pPr lvl="1"/>
            <a:r>
              <a:t>Textebene 2</a:t>
            </a:r>
          </a:p>
          <a:p>
            <a:pPr lvl="2"/>
            <a:r>
              <a:t>Textebene 3</a:t>
            </a:r>
          </a:p>
          <a:p>
            <a:pPr lvl="3"/>
            <a:r>
              <a:t>Textebene 4</a:t>
            </a:r>
          </a:p>
          <a:p>
            <a:pPr lvl="4"/>
            <a:r>
              <a:t>Textebene 5</a:t>
            </a:r>
          </a:p>
        </p:txBody>
      </p:sp>
      <p:sp>
        <p:nvSpPr>
          <p:cNvPr id="6" name="Foliennummer"/>
          <p:cNvSpPr txBox="1">
            <a:spLocks noGrp="1"/>
          </p:cNvSpPr>
          <p:nvPr>
            <p:ph type="sldNum" sz="quarter" idx="2"/>
          </p:nvPr>
        </p:nvSpPr>
        <p:spPr>
          <a:xfrm>
            <a:off x="12331700" y="9220200"/>
            <a:ext cx="317500" cy="355600"/>
          </a:xfrm>
          <a:prstGeom prst="rect">
            <a:avLst/>
          </a:prstGeom>
          <a:ln w="12700">
            <a:miter lim="400000"/>
          </a:ln>
        </p:spPr>
        <p:txBody>
          <a:bodyPr wrap="none" lIns="50800" tIns="50800" rIns="50800" bIns="50800">
            <a:spAutoFit/>
          </a:bodyPr>
          <a:lstStyle>
            <a:lvl1pPr>
              <a:defRPr sz="1600">
                <a:solidFill>
                  <a:schemeClr val="accent1">
                    <a:hueOff val="54750"/>
                    <a:satOff val="-1697"/>
                    <a:lumOff val="-18038"/>
                  </a:schemeClr>
                </a:solidFill>
              </a:defRPr>
            </a:lvl1pPr>
          </a:lstStyle>
          <a:p>
            <a:fld id="{86CB4B4D-7CA3-9044-876B-883B54F8677D}" type="slidenum">
              <a:t>‹Nr.›</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ransition spd="med"/>
  <p:txStyles>
    <p:titleStyle>
      <a:lvl1pPr marL="0" marR="0" indent="0" algn="l" defTabSz="584200" rtl="0" latinLnBrk="0">
        <a:lnSpc>
          <a:spcPct val="100000"/>
        </a:lnSpc>
        <a:spcBef>
          <a:spcPts val="0"/>
        </a:spcBef>
        <a:spcAft>
          <a:spcPts val="0"/>
        </a:spcAft>
        <a:buClrTx/>
        <a:buSzTx/>
        <a:buFontTx/>
        <a:buNone/>
        <a:tabLst/>
        <a:defRPr sz="6400" b="0" i="0" u="none" strike="noStrike" cap="none" spc="-128" baseline="0">
          <a:solidFill>
            <a:schemeClr val="accent1">
              <a:hueOff val="54750"/>
              <a:satOff val="-1697"/>
              <a:lumOff val="-18038"/>
            </a:schemeClr>
          </a:solidFill>
          <a:uFillTx/>
          <a:latin typeface="+mn-lt"/>
          <a:ea typeface="+mn-ea"/>
          <a:cs typeface="+mn-cs"/>
          <a:sym typeface="Didot"/>
        </a:defRPr>
      </a:lvl1pPr>
      <a:lvl2pPr marL="0" marR="0" indent="228600" algn="l" defTabSz="584200" rtl="0" latinLnBrk="0">
        <a:lnSpc>
          <a:spcPct val="100000"/>
        </a:lnSpc>
        <a:spcBef>
          <a:spcPts val="0"/>
        </a:spcBef>
        <a:spcAft>
          <a:spcPts val="0"/>
        </a:spcAft>
        <a:buClrTx/>
        <a:buSzTx/>
        <a:buFontTx/>
        <a:buNone/>
        <a:tabLst/>
        <a:defRPr sz="6400" b="0" i="0" u="none" strike="noStrike" cap="none" spc="-128" baseline="0">
          <a:solidFill>
            <a:schemeClr val="accent1">
              <a:hueOff val="54750"/>
              <a:satOff val="-1697"/>
              <a:lumOff val="-18038"/>
            </a:schemeClr>
          </a:solidFill>
          <a:uFillTx/>
          <a:latin typeface="+mn-lt"/>
          <a:ea typeface="+mn-ea"/>
          <a:cs typeface="+mn-cs"/>
          <a:sym typeface="Didot"/>
        </a:defRPr>
      </a:lvl2pPr>
      <a:lvl3pPr marL="0" marR="0" indent="457200" algn="l" defTabSz="584200" rtl="0" latinLnBrk="0">
        <a:lnSpc>
          <a:spcPct val="100000"/>
        </a:lnSpc>
        <a:spcBef>
          <a:spcPts val="0"/>
        </a:spcBef>
        <a:spcAft>
          <a:spcPts val="0"/>
        </a:spcAft>
        <a:buClrTx/>
        <a:buSzTx/>
        <a:buFontTx/>
        <a:buNone/>
        <a:tabLst/>
        <a:defRPr sz="6400" b="0" i="0" u="none" strike="noStrike" cap="none" spc="-128" baseline="0">
          <a:solidFill>
            <a:schemeClr val="accent1">
              <a:hueOff val="54750"/>
              <a:satOff val="-1697"/>
              <a:lumOff val="-18038"/>
            </a:schemeClr>
          </a:solidFill>
          <a:uFillTx/>
          <a:latin typeface="+mn-lt"/>
          <a:ea typeface="+mn-ea"/>
          <a:cs typeface="+mn-cs"/>
          <a:sym typeface="Didot"/>
        </a:defRPr>
      </a:lvl3pPr>
      <a:lvl4pPr marL="0" marR="0" indent="685800" algn="l" defTabSz="584200" rtl="0" latinLnBrk="0">
        <a:lnSpc>
          <a:spcPct val="100000"/>
        </a:lnSpc>
        <a:spcBef>
          <a:spcPts val="0"/>
        </a:spcBef>
        <a:spcAft>
          <a:spcPts val="0"/>
        </a:spcAft>
        <a:buClrTx/>
        <a:buSzTx/>
        <a:buFontTx/>
        <a:buNone/>
        <a:tabLst/>
        <a:defRPr sz="6400" b="0" i="0" u="none" strike="noStrike" cap="none" spc="-128" baseline="0">
          <a:solidFill>
            <a:schemeClr val="accent1">
              <a:hueOff val="54750"/>
              <a:satOff val="-1697"/>
              <a:lumOff val="-18038"/>
            </a:schemeClr>
          </a:solidFill>
          <a:uFillTx/>
          <a:latin typeface="+mn-lt"/>
          <a:ea typeface="+mn-ea"/>
          <a:cs typeface="+mn-cs"/>
          <a:sym typeface="Didot"/>
        </a:defRPr>
      </a:lvl4pPr>
      <a:lvl5pPr marL="0" marR="0" indent="914400" algn="l" defTabSz="584200" rtl="0" latinLnBrk="0">
        <a:lnSpc>
          <a:spcPct val="100000"/>
        </a:lnSpc>
        <a:spcBef>
          <a:spcPts val="0"/>
        </a:spcBef>
        <a:spcAft>
          <a:spcPts val="0"/>
        </a:spcAft>
        <a:buClrTx/>
        <a:buSzTx/>
        <a:buFontTx/>
        <a:buNone/>
        <a:tabLst/>
        <a:defRPr sz="6400" b="0" i="0" u="none" strike="noStrike" cap="none" spc="-128" baseline="0">
          <a:solidFill>
            <a:schemeClr val="accent1">
              <a:hueOff val="54750"/>
              <a:satOff val="-1697"/>
              <a:lumOff val="-18038"/>
            </a:schemeClr>
          </a:solidFill>
          <a:uFillTx/>
          <a:latin typeface="+mn-lt"/>
          <a:ea typeface="+mn-ea"/>
          <a:cs typeface="+mn-cs"/>
          <a:sym typeface="Didot"/>
        </a:defRPr>
      </a:lvl5pPr>
      <a:lvl6pPr marL="0" marR="0" indent="1143000" algn="l" defTabSz="584200" rtl="0" latinLnBrk="0">
        <a:lnSpc>
          <a:spcPct val="100000"/>
        </a:lnSpc>
        <a:spcBef>
          <a:spcPts val="0"/>
        </a:spcBef>
        <a:spcAft>
          <a:spcPts val="0"/>
        </a:spcAft>
        <a:buClrTx/>
        <a:buSzTx/>
        <a:buFontTx/>
        <a:buNone/>
        <a:tabLst/>
        <a:defRPr sz="6400" b="0" i="0" u="none" strike="noStrike" cap="none" spc="-128" baseline="0">
          <a:solidFill>
            <a:schemeClr val="accent1">
              <a:hueOff val="54750"/>
              <a:satOff val="-1697"/>
              <a:lumOff val="-18038"/>
            </a:schemeClr>
          </a:solidFill>
          <a:uFillTx/>
          <a:latin typeface="+mn-lt"/>
          <a:ea typeface="+mn-ea"/>
          <a:cs typeface="+mn-cs"/>
          <a:sym typeface="Didot"/>
        </a:defRPr>
      </a:lvl6pPr>
      <a:lvl7pPr marL="0" marR="0" indent="1371600" algn="l" defTabSz="584200" rtl="0" latinLnBrk="0">
        <a:lnSpc>
          <a:spcPct val="100000"/>
        </a:lnSpc>
        <a:spcBef>
          <a:spcPts val="0"/>
        </a:spcBef>
        <a:spcAft>
          <a:spcPts val="0"/>
        </a:spcAft>
        <a:buClrTx/>
        <a:buSzTx/>
        <a:buFontTx/>
        <a:buNone/>
        <a:tabLst/>
        <a:defRPr sz="6400" b="0" i="0" u="none" strike="noStrike" cap="none" spc="-128" baseline="0">
          <a:solidFill>
            <a:schemeClr val="accent1">
              <a:hueOff val="54750"/>
              <a:satOff val="-1697"/>
              <a:lumOff val="-18038"/>
            </a:schemeClr>
          </a:solidFill>
          <a:uFillTx/>
          <a:latin typeface="+mn-lt"/>
          <a:ea typeface="+mn-ea"/>
          <a:cs typeface="+mn-cs"/>
          <a:sym typeface="Didot"/>
        </a:defRPr>
      </a:lvl7pPr>
      <a:lvl8pPr marL="0" marR="0" indent="1600200" algn="l" defTabSz="584200" rtl="0" latinLnBrk="0">
        <a:lnSpc>
          <a:spcPct val="100000"/>
        </a:lnSpc>
        <a:spcBef>
          <a:spcPts val="0"/>
        </a:spcBef>
        <a:spcAft>
          <a:spcPts val="0"/>
        </a:spcAft>
        <a:buClrTx/>
        <a:buSzTx/>
        <a:buFontTx/>
        <a:buNone/>
        <a:tabLst/>
        <a:defRPr sz="6400" b="0" i="0" u="none" strike="noStrike" cap="none" spc="-128" baseline="0">
          <a:solidFill>
            <a:schemeClr val="accent1">
              <a:hueOff val="54750"/>
              <a:satOff val="-1697"/>
              <a:lumOff val="-18038"/>
            </a:schemeClr>
          </a:solidFill>
          <a:uFillTx/>
          <a:latin typeface="+mn-lt"/>
          <a:ea typeface="+mn-ea"/>
          <a:cs typeface="+mn-cs"/>
          <a:sym typeface="Didot"/>
        </a:defRPr>
      </a:lvl8pPr>
      <a:lvl9pPr marL="0" marR="0" indent="1828800" algn="l" defTabSz="584200" rtl="0" latinLnBrk="0">
        <a:lnSpc>
          <a:spcPct val="100000"/>
        </a:lnSpc>
        <a:spcBef>
          <a:spcPts val="0"/>
        </a:spcBef>
        <a:spcAft>
          <a:spcPts val="0"/>
        </a:spcAft>
        <a:buClrTx/>
        <a:buSzTx/>
        <a:buFontTx/>
        <a:buNone/>
        <a:tabLst/>
        <a:defRPr sz="6400" b="0" i="0" u="none" strike="noStrike" cap="none" spc="-128" baseline="0">
          <a:solidFill>
            <a:schemeClr val="accent1">
              <a:hueOff val="54750"/>
              <a:satOff val="-1697"/>
              <a:lumOff val="-18038"/>
            </a:schemeClr>
          </a:solidFill>
          <a:uFillTx/>
          <a:latin typeface="+mn-lt"/>
          <a:ea typeface="+mn-ea"/>
          <a:cs typeface="+mn-cs"/>
          <a:sym typeface="Didot"/>
        </a:defRPr>
      </a:lvl9pPr>
    </p:titleStyle>
    <p:bodyStyle>
      <a:lvl1pPr marL="508000" marR="0" indent="-508000" algn="l" defTabSz="584200" latinLnBrk="0">
        <a:lnSpc>
          <a:spcPct val="100000"/>
        </a:lnSpc>
        <a:spcBef>
          <a:spcPts val="3800"/>
        </a:spcBef>
        <a:spcAft>
          <a:spcPts val="0"/>
        </a:spcAft>
        <a:buClr>
          <a:srgbClr val="5C86B9"/>
        </a:buClr>
        <a:buSzPct val="70000"/>
        <a:buFont typeface="Zapf Dingbats"/>
        <a:buChar char="✤"/>
        <a:tabLst/>
        <a:defRPr sz="3800" b="0" i="0" u="none" strike="noStrike" cap="none" spc="0" baseline="0">
          <a:solidFill>
            <a:srgbClr val="000000"/>
          </a:solidFill>
          <a:uFillTx/>
          <a:latin typeface="Palatino"/>
          <a:ea typeface="Palatino"/>
          <a:cs typeface="Palatino"/>
          <a:sym typeface="Palatino"/>
        </a:defRPr>
      </a:lvl1pPr>
      <a:lvl2pPr marL="1016000" marR="0" indent="-508000" algn="l" defTabSz="584200" latinLnBrk="0">
        <a:lnSpc>
          <a:spcPct val="100000"/>
        </a:lnSpc>
        <a:spcBef>
          <a:spcPts val="3800"/>
        </a:spcBef>
        <a:spcAft>
          <a:spcPts val="0"/>
        </a:spcAft>
        <a:buClr>
          <a:srgbClr val="5C86B9"/>
        </a:buClr>
        <a:buSzPct val="70000"/>
        <a:buFont typeface="Zapf Dingbats"/>
        <a:buChar char="✤"/>
        <a:tabLst/>
        <a:defRPr sz="3800" b="0" i="0" u="none" strike="noStrike" cap="none" spc="0" baseline="0">
          <a:solidFill>
            <a:srgbClr val="000000"/>
          </a:solidFill>
          <a:uFillTx/>
          <a:latin typeface="Palatino"/>
          <a:ea typeface="Palatino"/>
          <a:cs typeface="Palatino"/>
          <a:sym typeface="Palatino"/>
        </a:defRPr>
      </a:lvl2pPr>
      <a:lvl3pPr marL="1524000" marR="0" indent="-508000" algn="l" defTabSz="584200" latinLnBrk="0">
        <a:lnSpc>
          <a:spcPct val="100000"/>
        </a:lnSpc>
        <a:spcBef>
          <a:spcPts val="3800"/>
        </a:spcBef>
        <a:spcAft>
          <a:spcPts val="0"/>
        </a:spcAft>
        <a:buClr>
          <a:srgbClr val="5C86B9"/>
        </a:buClr>
        <a:buSzPct val="70000"/>
        <a:buFont typeface="Zapf Dingbats"/>
        <a:buChar char="✤"/>
        <a:tabLst/>
        <a:defRPr sz="3800" b="0" i="0" u="none" strike="noStrike" cap="none" spc="0" baseline="0">
          <a:solidFill>
            <a:srgbClr val="000000"/>
          </a:solidFill>
          <a:uFillTx/>
          <a:latin typeface="Palatino"/>
          <a:ea typeface="Palatino"/>
          <a:cs typeface="Palatino"/>
          <a:sym typeface="Palatino"/>
        </a:defRPr>
      </a:lvl3pPr>
      <a:lvl4pPr marL="2032000" marR="0" indent="-508000" algn="l" defTabSz="584200" latinLnBrk="0">
        <a:lnSpc>
          <a:spcPct val="100000"/>
        </a:lnSpc>
        <a:spcBef>
          <a:spcPts val="3800"/>
        </a:spcBef>
        <a:spcAft>
          <a:spcPts val="0"/>
        </a:spcAft>
        <a:buClr>
          <a:srgbClr val="5C86B9"/>
        </a:buClr>
        <a:buSzPct val="70000"/>
        <a:buFont typeface="Zapf Dingbats"/>
        <a:buChar char="✤"/>
        <a:tabLst/>
        <a:defRPr sz="3800" b="0" i="0" u="none" strike="noStrike" cap="none" spc="0" baseline="0">
          <a:solidFill>
            <a:srgbClr val="000000"/>
          </a:solidFill>
          <a:uFillTx/>
          <a:latin typeface="Palatino"/>
          <a:ea typeface="Palatino"/>
          <a:cs typeface="Palatino"/>
          <a:sym typeface="Palatino"/>
        </a:defRPr>
      </a:lvl4pPr>
      <a:lvl5pPr marL="2540000" marR="0" indent="-508000" algn="l" defTabSz="584200" latinLnBrk="0">
        <a:lnSpc>
          <a:spcPct val="100000"/>
        </a:lnSpc>
        <a:spcBef>
          <a:spcPts val="3800"/>
        </a:spcBef>
        <a:spcAft>
          <a:spcPts val="0"/>
        </a:spcAft>
        <a:buClr>
          <a:srgbClr val="5C86B9"/>
        </a:buClr>
        <a:buSzPct val="70000"/>
        <a:buFont typeface="Zapf Dingbats"/>
        <a:buChar char="✤"/>
        <a:tabLst/>
        <a:defRPr sz="3800" b="0" i="0" u="none" strike="noStrike" cap="none" spc="0" baseline="0">
          <a:solidFill>
            <a:srgbClr val="000000"/>
          </a:solidFill>
          <a:uFillTx/>
          <a:latin typeface="Palatino"/>
          <a:ea typeface="Palatino"/>
          <a:cs typeface="Palatino"/>
          <a:sym typeface="Palatino"/>
        </a:defRPr>
      </a:lvl5pPr>
      <a:lvl6pPr marL="3048000" marR="0" indent="-508000" algn="l" defTabSz="584200" latinLnBrk="0">
        <a:lnSpc>
          <a:spcPct val="100000"/>
        </a:lnSpc>
        <a:spcBef>
          <a:spcPts val="3800"/>
        </a:spcBef>
        <a:spcAft>
          <a:spcPts val="0"/>
        </a:spcAft>
        <a:buClr>
          <a:srgbClr val="5C86B9"/>
        </a:buClr>
        <a:buSzPct val="70000"/>
        <a:buFont typeface="Zapf Dingbats"/>
        <a:buChar char="✤"/>
        <a:tabLst/>
        <a:defRPr sz="3800" b="0" i="0" u="none" strike="noStrike" cap="none" spc="0" baseline="0">
          <a:solidFill>
            <a:srgbClr val="000000"/>
          </a:solidFill>
          <a:uFillTx/>
          <a:latin typeface="Palatino"/>
          <a:ea typeface="Palatino"/>
          <a:cs typeface="Palatino"/>
          <a:sym typeface="Palatino"/>
        </a:defRPr>
      </a:lvl6pPr>
      <a:lvl7pPr marL="3556000" marR="0" indent="-508000" algn="l" defTabSz="584200" latinLnBrk="0">
        <a:lnSpc>
          <a:spcPct val="100000"/>
        </a:lnSpc>
        <a:spcBef>
          <a:spcPts val="3800"/>
        </a:spcBef>
        <a:spcAft>
          <a:spcPts val="0"/>
        </a:spcAft>
        <a:buClr>
          <a:srgbClr val="5C86B9"/>
        </a:buClr>
        <a:buSzPct val="70000"/>
        <a:buFont typeface="Zapf Dingbats"/>
        <a:buChar char="✤"/>
        <a:tabLst/>
        <a:defRPr sz="3800" b="0" i="0" u="none" strike="noStrike" cap="none" spc="0" baseline="0">
          <a:solidFill>
            <a:srgbClr val="000000"/>
          </a:solidFill>
          <a:uFillTx/>
          <a:latin typeface="Palatino"/>
          <a:ea typeface="Palatino"/>
          <a:cs typeface="Palatino"/>
          <a:sym typeface="Palatino"/>
        </a:defRPr>
      </a:lvl7pPr>
      <a:lvl8pPr marL="4064000" marR="0" indent="-508000" algn="l" defTabSz="584200" latinLnBrk="0">
        <a:lnSpc>
          <a:spcPct val="100000"/>
        </a:lnSpc>
        <a:spcBef>
          <a:spcPts val="3800"/>
        </a:spcBef>
        <a:spcAft>
          <a:spcPts val="0"/>
        </a:spcAft>
        <a:buClr>
          <a:srgbClr val="5C86B9"/>
        </a:buClr>
        <a:buSzPct val="70000"/>
        <a:buFont typeface="Zapf Dingbats"/>
        <a:buChar char="✤"/>
        <a:tabLst/>
        <a:defRPr sz="3800" b="0" i="0" u="none" strike="noStrike" cap="none" spc="0" baseline="0">
          <a:solidFill>
            <a:srgbClr val="000000"/>
          </a:solidFill>
          <a:uFillTx/>
          <a:latin typeface="Palatino"/>
          <a:ea typeface="Palatino"/>
          <a:cs typeface="Palatino"/>
          <a:sym typeface="Palatino"/>
        </a:defRPr>
      </a:lvl8pPr>
      <a:lvl9pPr marL="4572000" marR="0" indent="-508000" algn="l" defTabSz="584200" latinLnBrk="0">
        <a:lnSpc>
          <a:spcPct val="100000"/>
        </a:lnSpc>
        <a:spcBef>
          <a:spcPts val="3800"/>
        </a:spcBef>
        <a:spcAft>
          <a:spcPts val="0"/>
        </a:spcAft>
        <a:buClr>
          <a:srgbClr val="5C86B9"/>
        </a:buClr>
        <a:buSzPct val="70000"/>
        <a:buFont typeface="Zapf Dingbats"/>
        <a:buChar char="✤"/>
        <a:tabLst/>
        <a:defRPr sz="3800" b="0" i="0" u="none" strike="noStrike" cap="none" spc="0" baseline="0">
          <a:solidFill>
            <a:srgbClr val="000000"/>
          </a:solidFill>
          <a:uFillTx/>
          <a:latin typeface="Palatino"/>
          <a:ea typeface="Palatino"/>
          <a:cs typeface="Palatino"/>
          <a:sym typeface="Palatino"/>
        </a:defRPr>
      </a:lvl9pPr>
    </p:bodyStyle>
    <p:otherStyle>
      <a:lvl1pPr marL="0" marR="0" indent="0" algn="ctr" defTabSz="584200" latinLnBrk="0">
        <a:lnSpc>
          <a:spcPct val="100000"/>
        </a:lnSpc>
        <a:spcBef>
          <a:spcPts val="0"/>
        </a:spcBef>
        <a:spcAft>
          <a:spcPts val="0"/>
        </a:spcAft>
        <a:buClrTx/>
        <a:buSzTx/>
        <a:buFontTx/>
        <a:buNone/>
        <a:tabLst/>
        <a:defRPr sz="1600" b="0" i="0" u="none" strike="noStrike" cap="none" spc="0" baseline="0">
          <a:solidFill>
            <a:schemeClr val="tx1"/>
          </a:solidFill>
          <a:uFillTx/>
          <a:latin typeface="+mn-lt"/>
          <a:ea typeface="+mn-ea"/>
          <a:cs typeface="+mn-cs"/>
          <a:sym typeface="Palatino"/>
        </a:defRPr>
      </a:lvl1pPr>
      <a:lvl2pPr marL="0" marR="0" indent="228600" algn="ctr" defTabSz="584200" latinLnBrk="0">
        <a:lnSpc>
          <a:spcPct val="100000"/>
        </a:lnSpc>
        <a:spcBef>
          <a:spcPts val="0"/>
        </a:spcBef>
        <a:spcAft>
          <a:spcPts val="0"/>
        </a:spcAft>
        <a:buClrTx/>
        <a:buSzTx/>
        <a:buFontTx/>
        <a:buNone/>
        <a:tabLst/>
        <a:defRPr sz="1600" b="0" i="0" u="none" strike="noStrike" cap="none" spc="0" baseline="0">
          <a:solidFill>
            <a:schemeClr val="tx1"/>
          </a:solidFill>
          <a:uFillTx/>
          <a:latin typeface="+mn-lt"/>
          <a:ea typeface="+mn-ea"/>
          <a:cs typeface="+mn-cs"/>
          <a:sym typeface="Palatino"/>
        </a:defRPr>
      </a:lvl2pPr>
      <a:lvl3pPr marL="0" marR="0" indent="457200" algn="ctr" defTabSz="584200" latinLnBrk="0">
        <a:lnSpc>
          <a:spcPct val="100000"/>
        </a:lnSpc>
        <a:spcBef>
          <a:spcPts val="0"/>
        </a:spcBef>
        <a:spcAft>
          <a:spcPts val="0"/>
        </a:spcAft>
        <a:buClrTx/>
        <a:buSzTx/>
        <a:buFontTx/>
        <a:buNone/>
        <a:tabLst/>
        <a:defRPr sz="1600" b="0" i="0" u="none" strike="noStrike" cap="none" spc="0" baseline="0">
          <a:solidFill>
            <a:schemeClr val="tx1"/>
          </a:solidFill>
          <a:uFillTx/>
          <a:latin typeface="+mn-lt"/>
          <a:ea typeface="+mn-ea"/>
          <a:cs typeface="+mn-cs"/>
          <a:sym typeface="Palatino"/>
        </a:defRPr>
      </a:lvl3pPr>
      <a:lvl4pPr marL="0" marR="0" indent="685800" algn="ctr" defTabSz="584200" latinLnBrk="0">
        <a:lnSpc>
          <a:spcPct val="100000"/>
        </a:lnSpc>
        <a:spcBef>
          <a:spcPts val="0"/>
        </a:spcBef>
        <a:spcAft>
          <a:spcPts val="0"/>
        </a:spcAft>
        <a:buClrTx/>
        <a:buSzTx/>
        <a:buFontTx/>
        <a:buNone/>
        <a:tabLst/>
        <a:defRPr sz="1600" b="0" i="0" u="none" strike="noStrike" cap="none" spc="0" baseline="0">
          <a:solidFill>
            <a:schemeClr val="tx1"/>
          </a:solidFill>
          <a:uFillTx/>
          <a:latin typeface="+mn-lt"/>
          <a:ea typeface="+mn-ea"/>
          <a:cs typeface="+mn-cs"/>
          <a:sym typeface="Palatino"/>
        </a:defRPr>
      </a:lvl4pPr>
      <a:lvl5pPr marL="0" marR="0" indent="914400" algn="ctr" defTabSz="584200" latinLnBrk="0">
        <a:lnSpc>
          <a:spcPct val="100000"/>
        </a:lnSpc>
        <a:spcBef>
          <a:spcPts val="0"/>
        </a:spcBef>
        <a:spcAft>
          <a:spcPts val="0"/>
        </a:spcAft>
        <a:buClrTx/>
        <a:buSzTx/>
        <a:buFontTx/>
        <a:buNone/>
        <a:tabLst/>
        <a:defRPr sz="1600" b="0" i="0" u="none" strike="noStrike" cap="none" spc="0" baseline="0">
          <a:solidFill>
            <a:schemeClr val="tx1"/>
          </a:solidFill>
          <a:uFillTx/>
          <a:latin typeface="+mn-lt"/>
          <a:ea typeface="+mn-ea"/>
          <a:cs typeface="+mn-cs"/>
          <a:sym typeface="Palatino"/>
        </a:defRPr>
      </a:lvl5pPr>
      <a:lvl6pPr marL="0" marR="0" indent="1143000" algn="ctr" defTabSz="584200" latinLnBrk="0">
        <a:lnSpc>
          <a:spcPct val="100000"/>
        </a:lnSpc>
        <a:spcBef>
          <a:spcPts val="0"/>
        </a:spcBef>
        <a:spcAft>
          <a:spcPts val="0"/>
        </a:spcAft>
        <a:buClrTx/>
        <a:buSzTx/>
        <a:buFontTx/>
        <a:buNone/>
        <a:tabLst/>
        <a:defRPr sz="1600" b="0" i="0" u="none" strike="noStrike" cap="none" spc="0" baseline="0">
          <a:solidFill>
            <a:schemeClr val="tx1"/>
          </a:solidFill>
          <a:uFillTx/>
          <a:latin typeface="+mn-lt"/>
          <a:ea typeface="+mn-ea"/>
          <a:cs typeface="+mn-cs"/>
          <a:sym typeface="Palatino"/>
        </a:defRPr>
      </a:lvl6pPr>
      <a:lvl7pPr marL="0" marR="0" indent="1371600" algn="ctr" defTabSz="584200" latinLnBrk="0">
        <a:lnSpc>
          <a:spcPct val="100000"/>
        </a:lnSpc>
        <a:spcBef>
          <a:spcPts val="0"/>
        </a:spcBef>
        <a:spcAft>
          <a:spcPts val="0"/>
        </a:spcAft>
        <a:buClrTx/>
        <a:buSzTx/>
        <a:buFontTx/>
        <a:buNone/>
        <a:tabLst/>
        <a:defRPr sz="1600" b="0" i="0" u="none" strike="noStrike" cap="none" spc="0" baseline="0">
          <a:solidFill>
            <a:schemeClr val="tx1"/>
          </a:solidFill>
          <a:uFillTx/>
          <a:latin typeface="+mn-lt"/>
          <a:ea typeface="+mn-ea"/>
          <a:cs typeface="+mn-cs"/>
          <a:sym typeface="Palatino"/>
        </a:defRPr>
      </a:lvl7pPr>
      <a:lvl8pPr marL="0" marR="0" indent="1600200" algn="ctr" defTabSz="584200" latinLnBrk="0">
        <a:lnSpc>
          <a:spcPct val="100000"/>
        </a:lnSpc>
        <a:spcBef>
          <a:spcPts val="0"/>
        </a:spcBef>
        <a:spcAft>
          <a:spcPts val="0"/>
        </a:spcAft>
        <a:buClrTx/>
        <a:buSzTx/>
        <a:buFontTx/>
        <a:buNone/>
        <a:tabLst/>
        <a:defRPr sz="1600" b="0" i="0" u="none" strike="noStrike" cap="none" spc="0" baseline="0">
          <a:solidFill>
            <a:schemeClr val="tx1"/>
          </a:solidFill>
          <a:uFillTx/>
          <a:latin typeface="+mn-lt"/>
          <a:ea typeface="+mn-ea"/>
          <a:cs typeface="+mn-cs"/>
          <a:sym typeface="Palatino"/>
        </a:defRPr>
      </a:lvl8pPr>
      <a:lvl9pPr marL="0" marR="0" indent="1828800" algn="ctr" defTabSz="584200" latinLnBrk="0">
        <a:lnSpc>
          <a:spcPct val="100000"/>
        </a:lnSpc>
        <a:spcBef>
          <a:spcPts val="0"/>
        </a:spcBef>
        <a:spcAft>
          <a:spcPts val="0"/>
        </a:spcAft>
        <a:buClrTx/>
        <a:buSzTx/>
        <a:buFontTx/>
        <a:buNone/>
        <a:tabLst/>
        <a:defRPr sz="1600" b="0" i="0" u="none" strike="noStrike" cap="none" spc="0" baseline="0">
          <a:solidFill>
            <a:schemeClr val="tx1"/>
          </a:solidFill>
          <a:uFillTx/>
          <a:latin typeface="+mn-lt"/>
          <a:ea typeface="+mn-ea"/>
          <a:cs typeface="+mn-cs"/>
          <a:sym typeface="Palatino"/>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hyperlink" Target="http://www.edmna.org" TargetMode="Externa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 name="NALogo2.png" descr="NALogo2.png"/>
          <p:cNvPicPr>
            <a:picLocks noChangeAspect="1"/>
          </p:cNvPicPr>
          <p:nvPr/>
        </p:nvPicPr>
        <p:blipFill>
          <a:blip r:embed="rId2"/>
          <a:srcRect/>
          <a:stretch>
            <a:fillRect/>
          </a:stretch>
        </p:blipFill>
        <p:spPr>
          <a:xfrm>
            <a:off x="1715095" y="89495"/>
            <a:ext cx="9574610" cy="9574610"/>
          </a:xfrm>
          <a:prstGeom prst="rect">
            <a:avLst/>
          </a:prstGeom>
          <a:ln w="12700">
            <a:miter lim="400000"/>
          </a:ln>
        </p:spPr>
      </p:pic>
      <p:sp>
        <p:nvSpPr>
          <p:cNvPr id="134" name="Step 11 Workshop"/>
          <p:cNvSpPr txBox="1"/>
          <p:nvPr/>
        </p:nvSpPr>
        <p:spPr>
          <a:xfrm>
            <a:off x="6832557" y="4624252"/>
            <a:ext cx="3264868" cy="59503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gn="l">
              <a:defRPr sz="3800" b="1" spc="-76">
                <a:solidFill>
                  <a:srgbClr val="F2EFEB"/>
                </a:solidFill>
                <a:latin typeface="+mn-lt"/>
                <a:ea typeface="+mn-ea"/>
                <a:cs typeface="+mn-cs"/>
                <a:sym typeface="Didot"/>
              </a:defRPr>
            </a:lvl1pPr>
          </a:lstStyle>
          <a:p>
            <a:r>
              <a:rPr sz="3200" b="0" dirty="0">
                <a:latin typeface="Book Antiqua" panose="02040602050305030304" pitchFamily="18" charset="0"/>
              </a:rPr>
              <a:t>Step 11 Workshop</a:t>
            </a:r>
          </a:p>
        </p:txBody>
      </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 name="Text"/>
          <p:cNvSpPr txBox="1">
            <a:spLocks noGrp="1"/>
          </p:cNvSpPr>
          <p:nvPr>
            <p:ph type="body" idx="21"/>
          </p:nvPr>
        </p:nvSpPr>
        <p:spPr>
          <a:prstGeom prst="rect">
            <a:avLst/>
          </a:prstGeom>
        </p:spPr>
        <p:txBody>
          <a:bodyPr/>
          <a:lstStyle/>
          <a:p>
            <a:endParaRPr/>
          </a:p>
        </p:txBody>
      </p:sp>
      <p:pic>
        <p:nvPicPr>
          <p:cNvPr id="161" name="bare-feet-of-woman-relaxing-on-bed-with-light-on.jpg" descr="bare-feet-of-woman-relaxing-on-bed-with-light-on.jpg"/>
          <p:cNvPicPr>
            <a:picLocks noGrp="1" noChangeAspect="1"/>
          </p:cNvPicPr>
          <p:nvPr>
            <p:ph type="pic" idx="22"/>
          </p:nvPr>
        </p:nvPicPr>
        <p:blipFill>
          <a:blip r:embed="rId2"/>
          <a:srcRect t="11205" b="11205"/>
          <a:stretch>
            <a:fillRect/>
          </a:stretch>
        </p:blipFill>
        <p:spPr>
          <a:xfrm>
            <a:off x="368300" y="444500"/>
            <a:ext cx="12268200" cy="6324600"/>
          </a:xfrm>
          <a:prstGeom prst="rect">
            <a:avLst/>
          </a:prstGeom>
        </p:spPr>
      </p:pic>
      <p:sp>
        <p:nvSpPr>
          <p:cNvPr id="162" name="Meditation"/>
          <p:cNvSpPr txBox="1">
            <a:spLocks noGrp="1"/>
          </p:cNvSpPr>
          <p:nvPr>
            <p:ph type="title"/>
          </p:nvPr>
        </p:nvSpPr>
        <p:spPr>
          <a:prstGeom prst="rect">
            <a:avLst/>
          </a:prstGeom>
        </p:spPr>
        <p:txBody>
          <a:bodyPr>
            <a:normAutofit/>
          </a:bodyPr>
          <a:lstStyle>
            <a:lvl1pPr defTabSz="572516">
              <a:defRPr sz="6272" spc="-125"/>
            </a:lvl1pPr>
          </a:lstStyle>
          <a:p>
            <a:r>
              <a:rPr sz="6200" dirty="0">
                <a:latin typeface="Book Antiqua" panose="02040602050305030304" pitchFamily="18" charset="0"/>
              </a:rPr>
              <a:t>Meditation</a:t>
            </a:r>
          </a:p>
        </p:txBody>
      </p:sp>
      <p:sp>
        <p:nvSpPr>
          <p:cNvPr id="163" name="Step 11"/>
          <p:cNvSpPr txBox="1">
            <a:spLocks noGrp="1"/>
          </p:cNvSpPr>
          <p:nvPr>
            <p:ph type="body" sz="quarter" idx="1"/>
          </p:nvPr>
        </p:nvSpPr>
        <p:spPr>
          <a:prstGeom prst="rect">
            <a:avLst/>
          </a:prstGeom>
        </p:spPr>
        <p:txBody>
          <a:bodyPr/>
          <a:lstStyle/>
          <a:p>
            <a:r>
              <a:rPr dirty="0">
                <a:latin typeface="Book Antiqua" panose="02040602050305030304" pitchFamily="18" charset="0"/>
              </a:rPr>
              <a:t>Step 11</a:t>
            </a:r>
          </a:p>
        </p:txBody>
      </p:sp>
    </p:spTree>
  </p:cSld>
  <p:clrMapOvr>
    <a:masterClrMapping/>
  </p:clrMapOvr>
  <mc:AlternateContent xmlns:mc="http://schemas.openxmlformats.org/markup-compatibility/2006" xmlns:p14="http://schemas.microsoft.com/office/powerpoint/2010/main">
    <mc:Choice Requires="p14">
      <p:transition spd="slow" p14:dur="2000">
        <p:fade/>
      </p:transition>
    </mc:Choice>
    <mc:Fallback xmlns:a14="http://schemas.microsoft.com/office/drawing/2010/main" xmlns:m="http://schemas.openxmlformats.org/officeDocument/2006/math"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 name="Meditation"/>
          <p:cNvSpPr txBox="1">
            <a:spLocks noGrp="1"/>
          </p:cNvSpPr>
          <p:nvPr>
            <p:ph type="title"/>
          </p:nvPr>
        </p:nvSpPr>
        <p:spPr>
          <a:prstGeom prst="rect">
            <a:avLst/>
          </a:prstGeom>
        </p:spPr>
        <p:txBody>
          <a:bodyPr>
            <a:normAutofit/>
          </a:bodyPr>
          <a:lstStyle/>
          <a:p>
            <a:r>
              <a:rPr sz="6200" dirty="0">
                <a:latin typeface="Book Antiqua" panose="02040602050305030304" pitchFamily="18" charset="0"/>
              </a:rPr>
              <a:t>Meditation</a:t>
            </a:r>
          </a:p>
        </p:txBody>
      </p:sp>
      <p:sp>
        <p:nvSpPr>
          <p:cNvPr id="166" name="We've already been meditating, and doing so on a regular basis. Each time we stand as a community at a meeting and observe a moment of silence, we are meditating.…"/>
          <p:cNvSpPr txBox="1">
            <a:spLocks noGrp="1"/>
          </p:cNvSpPr>
          <p:nvPr>
            <p:ph type="body" idx="1"/>
          </p:nvPr>
        </p:nvSpPr>
        <p:spPr>
          <a:prstGeom prst="rect">
            <a:avLst/>
          </a:prstGeom>
        </p:spPr>
        <p:txBody>
          <a:bodyPr>
            <a:normAutofit/>
          </a:bodyPr>
          <a:lstStyle/>
          <a:p>
            <a:pPr marL="374315" indent="-374315">
              <a:spcBef>
                <a:spcPts val="1000"/>
              </a:spcBef>
              <a:defRPr sz="2800">
                <a:solidFill>
                  <a:srgbClr val="244963"/>
                </a:solidFill>
              </a:defRPr>
            </a:pPr>
            <a:r>
              <a:rPr sz="3200" dirty="0">
                <a:latin typeface="Book Antiqua" panose="02040602050305030304" pitchFamily="18" charset="0"/>
              </a:rPr>
              <a:t>We've already been meditating, and doing so on a regular basis. Each time</a:t>
            </a:r>
            <a:r>
              <a:rPr sz="3200" b="1" dirty="0">
                <a:solidFill>
                  <a:srgbClr val="FF9300"/>
                </a:solidFill>
                <a:latin typeface="Book Antiqua" panose="02040602050305030304" pitchFamily="18" charset="0"/>
              </a:rPr>
              <a:t> we stand as a community at a meeting and observe a moment of silence</a:t>
            </a:r>
            <a:r>
              <a:rPr sz="3200" dirty="0">
                <a:latin typeface="Book Antiqua" panose="02040602050305030304" pitchFamily="18" charset="0"/>
              </a:rPr>
              <a:t>, we are meditating.</a:t>
            </a:r>
            <a:br>
              <a:rPr sz="3200" dirty="0">
                <a:latin typeface="Book Antiqua" panose="02040602050305030304" pitchFamily="18" charset="0"/>
              </a:rPr>
            </a:br>
            <a:endParaRPr sz="3200" dirty="0">
              <a:latin typeface="Book Antiqua" panose="02040602050305030304" pitchFamily="18" charset="0"/>
            </a:endParaRPr>
          </a:p>
          <a:p>
            <a:pPr marL="374315" indent="-374315">
              <a:spcBef>
                <a:spcPts val="1000"/>
              </a:spcBef>
              <a:defRPr sz="2800">
                <a:solidFill>
                  <a:srgbClr val="244963"/>
                </a:solidFill>
              </a:defRPr>
            </a:pPr>
            <a:r>
              <a:rPr sz="3200" dirty="0">
                <a:latin typeface="Book Antiqua" panose="02040602050305030304" pitchFamily="18" charset="0"/>
              </a:rPr>
              <a:t>There are many different ways we can go about meditating, but its usual goal is </a:t>
            </a:r>
            <a:r>
              <a:rPr sz="3200" b="1" dirty="0">
                <a:solidFill>
                  <a:srgbClr val="FF9300"/>
                </a:solidFill>
                <a:latin typeface="Book Antiqua" panose="02040602050305030304" pitchFamily="18" charset="0"/>
              </a:rPr>
              <a:t>to quiet the mind</a:t>
            </a:r>
            <a:r>
              <a:rPr sz="3200" dirty="0">
                <a:latin typeface="Book Antiqua" panose="02040602050305030304" pitchFamily="18" charset="0"/>
              </a:rPr>
              <a:t> so that we can gain understanding and knowledge from our Higher Power. </a:t>
            </a:r>
          </a:p>
        </p:txBody>
      </p:sp>
    </p:spTree>
  </p:cSld>
  <p:clrMapOvr>
    <a:masterClrMapping/>
  </p:clrMapOvr>
  <mc:AlternateContent xmlns:mc="http://schemas.openxmlformats.org/markup-compatibility/2006" xmlns:p14="http://schemas.microsoft.com/office/powerpoint/2010/main">
    <mc:Choice Requires="p14">
      <p:transition spd="slow" p14:dur="2000">
        <p:fade/>
      </p:transition>
    </mc:Choice>
    <mc:Fallback xmlns:a14="http://schemas.microsoft.com/office/drawing/2010/main" xmlns:m="http://schemas.openxmlformats.org/officeDocument/2006/math" xmlns="">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0" presetClass="entr" fill="hold" grpId="1" nodeType="clickEffect">
                                  <p:stCondLst>
                                    <p:cond delay="0"/>
                                  </p:stCondLst>
                                  <p:iterate>
                                    <p:tmAbs val="0"/>
                                  </p:iterate>
                                  <p:childTnLst>
                                    <p:set>
                                      <p:cBhvr>
                                        <p:cTn id="6" fill="hold"/>
                                        <p:tgtEl>
                                          <p:spTgt spid="166">
                                            <p:bg/>
                                          </p:spTgt>
                                        </p:tgtEl>
                                        <p:attrNameLst>
                                          <p:attrName>style.visibility</p:attrName>
                                        </p:attrNameLst>
                                      </p:cBhvr>
                                      <p:to>
                                        <p:strVal val="visible"/>
                                      </p:to>
                                    </p:set>
                                    <p:animEffect transition="in" filter="fade">
                                      <p:cBhvr>
                                        <p:cTn id="7" dur="2000"/>
                                        <p:tgtEl>
                                          <p:spTgt spid="166">
                                            <p:bg/>
                                          </p:spTgt>
                                        </p:tgtEl>
                                      </p:cBhvr>
                                    </p:animEffect>
                                  </p:childTnLst>
                                </p:cTn>
                              </p:par>
                              <p:par>
                                <p:cTn id="8" presetID="10" presetClass="entr" presetSubtype="0" fill="hold" grpId="1" nodeType="withEffect">
                                  <p:stCondLst>
                                    <p:cond delay="0"/>
                                  </p:stCondLst>
                                  <p:iterate>
                                    <p:tmAbs val="0"/>
                                  </p:iterate>
                                  <p:childTnLst>
                                    <p:set>
                                      <p:cBhvr>
                                        <p:cTn id="9" fill="hold"/>
                                        <p:tgtEl>
                                          <p:spTgt spid="166">
                                            <p:txEl>
                                              <p:pRg st="0" end="0"/>
                                            </p:txEl>
                                          </p:spTgt>
                                        </p:tgtEl>
                                        <p:attrNameLst>
                                          <p:attrName>style.visibility</p:attrName>
                                        </p:attrNameLst>
                                      </p:cBhvr>
                                      <p:to>
                                        <p:strVal val="visible"/>
                                      </p:to>
                                    </p:set>
                                    <p:animEffect transition="in" filter="fade">
                                      <p:cBhvr>
                                        <p:cTn id="10" dur="2000"/>
                                        <p:tgtEl>
                                          <p:spTgt spid="166">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fill="hold" grpId="1" nodeType="clickEffect">
                                  <p:stCondLst>
                                    <p:cond delay="0"/>
                                  </p:stCondLst>
                                  <p:iterate>
                                    <p:tmAbs val="0"/>
                                  </p:iterate>
                                  <p:childTnLst>
                                    <p:set>
                                      <p:cBhvr>
                                        <p:cTn id="14" fill="hold"/>
                                        <p:tgtEl>
                                          <p:spTgt spid="166">
                                            <p:txEl>
                                              <p:pRg st="1" end="1"/>
                                            </p:txEl>
                                          </p:spTgt>
                                        </p:tgtEl>
                                        <p:attrNameLst>
                                          <p:attrName>style.visibility</p:attrName>
                                        </p:attrNameLst>
                                      </p:cBhvr>
                                      <p:to>
                                        <p:strVal val="visible"/>
                                      </p:to>
                                    </p:set>
                                    <p:animEffect transition="in" filter="fade">
                                      <p:cBhvr>
                                        <p:cTn id="15" dur="2000"/>
                                        <p:tgtEl>
                                          <p:spTgt spid="16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6" grpId="1" build="p" bldLvl="5" animBg="1" advAuto="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8" name="bigstock-Self-Ave-And-Discipline-Way-3793117-600x400.jpg" descr="bigstock-Self-Ave-And-Discipline-Way-3793117-600x400.jpg"/>
          <p:cNvPicPr>
            <a:picLocks noGrp="1" noChangeAspect="1"/>
          </p:cNvPicPr>
          <p:nvPr>
            <p:ph type="pic" idx="22"/>
          </p:nvPr>
        </p:nvPicPr>
        <p:blipFill>
          <a:blip r:embed="rId2"/>
          <a:srcRect t="11335" b="11335"/>
          <a:stretch>
            <a:fillRect/>
          </a:stretch>
        </p:blipFill>
        <p:spPr>
          <a:xfrm>
            <a:off x="368300" y="444500"/>
            <a:ext cx="12268200" cy="6324600"/>
          </a:xfrm>
          <a:prstGeom prst="rect">
            <a:avLst/>
          </a:prstGeom>
        </p:spPr>
      </p:pic>
      <p:sp>
        <p:nvSpPr>
          <p:cNvPr id="169" name="The power to carry that out"/>
          <p:cNvSpPr txBox="1">
            <a:spLocks noGrp="1"/>
          </p:cNvSpPr>
          <p:nvPr>
            <p:ph type="title"/>
          </p:nvPr>
        </p:nvSpPr>
        <p:spPr>
          <a:prstGeom prst="rect">
            <a:avLst/>
          </a:prstGeom>
        </p:spPr>
        <p:txBody>
          <a:bodyPr>
            <a:normAutofit/>
          </a:bodyPr>
          <a:lstStyle>
            <a:lvl1pPr defTabSz="572516">
              <a:defRPr sz="6272" spc="-125"/>
            </a:lvl1pPr>
          </a:lstStyle>
          <a:p>
            <a:r>
              <a:rPr sz="6200" dirty="0">
                <a:latin typeface="Book Antiqua" panose="02040602050305030304" pitchFamily="18" charset="0"/>
              </a:rPr>
              <a:t>The power to carry that out</a:t>
            </a:r>
          </a:p>
        </p:txBody>
      </p:sp>
      <p:sp>
        <p:nvSpPr>
          <p:cNvPr id="170" name="Discipline helps to turn a habit into a need."/>
          <p:cNvSpPr txBox="1">
            <a:spLocks noGrp="1"/>
          </p:cNvSpPr>
          <p:nvPr>
            <p:ph type="body" sz="quarter" idx="1"/>
          </p:nvPr>
        </p:nvSpPr>
        <p:spPr>
          <a:prstGeom prst="rect">
            <a:avLst/>
          </a:prstGeom>
        </p:spPr>
        <p:txBody>
          <a:bodyPr/>
          <a:lstStyle/>
          <a:p>
            <a:r>
              <a:rPr dirty="0">
                <a:latin typeface="Book Antiqua" panose="02040602050305030304" pitchFamily="18" charset="0"/>
              </a:rPr>
              <a:t>Discipline helps to turn a habit into a need.</a:t>
            </a:r>
          </a:p>
        </p:txBody>
      </p:sp>
    </p:spTree>
  </p:cSld>
  <p:clrMapOvr>
    <a:masterClrMapping/>
  </p:clrMapOvr>
  <mc:AlternateContent xmlns:mc="http://schemas.openxmlformats.org/markup-compatibility/2006" xmlns:p14="http://schemas.microsoft.com/office/powerpoint/2010/main">
    <mc:Choice Requires="p14">
      <p:transition spd="slow" p14:dur="2000">
        <p:fade/>
      </p:transition>
    </mc:Choice>
    <mc:Fallback xmlns:a14="http://schemas.microsoft.com/office/drawing/2010/main" xmlns:m="http://schemas.openxmlformats.org/officeDocument/2006/math"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 name="Moving On:  We don’t forget about things, but we accept what happens and continue living.“"/>
          <p:cNvSpPr txBox="1">
            <a:spLocks noGrp="1"/>
          </p:cNvSpPr>
          <p:nvPr>
            <p:ph type="body" idx="21"/>
          </p:nvPr>
        </p:nvSpPr>
        <p:spPr>
          <a:xfrm>
            <a:off x="1270000" y="4063999"/>
            <a:ext cx="10464800" cy="1625601"/>
          </a:xfrm>
          <a:prstGeom prst="rect">
            <a:avLst/>
          </a:prstGeom>
        </p:spPr>
        <p:txBody>
          <a:bodyPr>
            <a:noAutofit/>
          </a:bodyPr>
          <a:lstStyle/>
          <a:p>
            <a:r>
              <a:rPr sz="3200" dirty="0">
                <a:solidFill>
                  <a:srgbClr val="244963"/>
                </a:solidFill>
                <a:latin typeface="Book Antiqua" panose="02040602050305030304" pitchFamily="18" charset="0"/>
              </a:rPr>
              <a:t>Moving On: </a:t>
            </a:r>
            <a:br>
              <a:rPr sz="3200" dirty="0">
                <a:solidFill>
                  <a:srgbClr val="244963"/>
                </a:solidFill>
                <a:latin typeface="Book Antiqua" panose="02040602050305030304" pitchFamily="18" charset="0"/>
              </a:rPr>
            </a:br>
            <a:r>
              <a:rPr sz="3200" dirty="0">
                <a:solidFill>
                  <a:srgbClr val="244963"/>
                </a:solidFill>
                <a:latin typeface="Book Antiqua" panose="02040602050305030304" pitchFamily="18" charset="0"/>
              </a:rPr>
              <a:t>We </a:t>
            </a:r>
            <a:r>
              <a:rPr sz="3200" b="1" dirty="0">
                <a:solidFill>
                  <a:srgbClr val="FF9300"/>
                </a:solidFill>
                <a:latin typeface="Book Antiqua" panose="02040602050305030304" pitchFamily="18" charset="0"/>
              </a:rPr>
              <a:t>don’t forget</a:t>
            </a:r>
            <a:r>
              <a:rPr sz="3200" dirty="0">
                <a:solidFill>
                  <a:srgbClr val="244963"/>
                </a:solidFill>
                <a:latin typeface="Book Antiqua" panose="02040602050305030304" pitchFamily="18" charset="0"/>
              </a:rPr>
              <a:t> about things, but we </a:t>
            </a:r>
            <a:r>
              <a:rPr sz="3200" b="1" dirty="0">
                <a:solidFill>
                  <a:srgbClr val="FF9300"/>
                </a:solidFill>
                <a:latin typeface="Book Antiqua" panose="02040602050305030304" pitchFamily="18" charset="0"/>
              </a:rPr>
              <a:t>accept</a:t>
            </a:r>
            <a:r>
              <a:rPr sz="3200" dirty="0">
                <a:solidFill>
                  <a:srgbClr val="244963"/>
                </a:solidFill>
                <a:latin typeface="Book Antiqua" panose="02040602050305030304" pitchFamily="18" charset="0"/>
              </a:rPr>
              <a:t> what happens and </a:t>
            </a:r>
            <a:r>
              <a:rPr sz="3200" b="1" dirty="0">
                <a:solidFill>
                  <a:srgbClr val="FF9300"/>
                </a:solidFill>
                <a:latin typeface="Book Antiqua" panose="02040602050305030304" pitchFamily="18" charset="0"/>
              </a:rPr>
              <a:t>continue living</a:t>
            </a:r>
            <a:r>
              <a:rPr sz="3200" dirty="0">
                <a:solidFill>
                  <a:srgbClr val="244963"/>
                </a:solidFill>
                <a:latin typeface="Book Antiqua" panose="02040602050305030304" pitchFamily="18" charset="0"/>
              </a:rPr>
              <a:t>.“</a:t>
            </a:r>
          </a:p>
        </p:txBody>
      </p:sp>
    </p:spTree>
  </p:cSld>
  <p:clrMapOvr>
    <a:masterClrMapping/>
  </p:clrMapOvr>
  <mc:AlternateContent xmlns:mc="http://schemas.openxmlformats.org/markup-compatibility/2006" xmlns:p14="http://schemas.microsoft.com/office/powerpoint/2010/main">
    <mc:Choice Requires="p14">
      <p:transition spd="slow" p14:dur="2000">
        <p:fade/>
      </p:transition>
    </mc:Choice>
    <mc:Fallback xmlns:a14="http://schemas.microsoft.com/office/drawing/2010/main" xmlns:m="http://schemas.openxmlformats.org/officeDocument/2006/math"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 name="Speaker…"/>
          <p:cNvSpPr txBox="1">
            <a:spLocks noGrp="1"/>
          </p:cNvSpPr>
          <p:nvPr>
            <p:ph type="body" idx="21"/>
          </p:nvPr>
        </p:nvSpPr>
        <p:spPr>
          <a:xfrm>
            <a:off x="1270000" y="4120182"/>
            <a:ext cx="10464800" cy="1513235"/>
          </a:xfrm>
          <a:prstGeom prst="rect">
            <a:avLst/>
          </a:prstGeom>
        </p:spPr>
        <p:txBody>
          <a:bodyPr>
            <a:noAutofit/>
          </a:bodyPr>
          <a:lstStyle/>
          <a:p>
            <a:r>
              <a:rPr sz="3200" dirty="0">
                <a:solidFill>
                  <a:srgbClr val="244963"/>
                </a:solidFill>
              </a:rPr>
              <a:t>Speaker</a:t>
            </a:r>
          </a:p>
          <a:p>
            <a:pPr>
              <a:defRPr b="1">
                <a:solidFill>
                  <a:srgbClr val="FF9300"/>
                </a:solidFill>
              </a:defRPr>
            </a:pPr>
            <a:r>
              <a:rPr lang="de-DE" sz="3200" dirty="0"/>
              <a:t>... f</a:t>
            </a:r>
            <a:r>
              <a:rPr sz="3200" dirty="0"/>
              <a:t>rom</a:t>
            </a:r>
            <a:r>
              <a:rPr lang="de-DE" sz="3200" dirty="0"/>
              <a:t> …</a:t>
            </a:r>
            <a:endParaRPr sz="3200" dirty="0"/>
          </a:p>
        </p:txBody>
      </p:sp>
    </p:spTree>
  </p:cSld>
  <p:clrMapOvr>
    <a:masterClrMapping/>
  </p:clrMapOvr>
  <mc:AlternateContent xmlns:mc="http://schemas.openxmlformats.org/markup-compatibility/2006" xmlns:p14="http://schemas.microsoft.com/office/powerpoint/2010/main">
    <mc:Choice Requires="p14">
      <p:transition spd="slow" p14:dur="2000">
        <p:fade/>
      </p:transition>
    </mc:Choice>
    <mc:Fallback xmlns:a14="http://schemas.microsoft.com/office/drawing/2010/main" xmlns:m="http://schemas.openxmlformats.org/officeDocument/2006/math"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6" name="Taable.png" descr="Taable.png"/>
          <p:cNvPicPr>
            <a:picLocks noGrp="1" noChangeAspect="1"/>
          </p:cNvPicPr>
          <p:nvPr>
            <p:ph type="pic" idx="22"/>
          </p:nvPr>
        </p:nvPicPr>
        <p:blipFill>
          <a:blip r:embed="rId2"/>
          <a:srcRect l="7257" r="7257"/>
          <a:stretch>
            <a:fillRect/>
          </a:stretch>
        </p:blipFill>
        <p:spPr>
          <a:xfrm>
            <a:off x="368300" y="444500"/>
            <a:ext cx="12268200" cy="6324600"/>
          </a:xfrm>
          <a:prstGeom prst="rect">
            <a:avLst/>
          </a:prstGeom>
        </p:spPr>
      </p:pic>
      <p:sp>
        <p:nvSpPr>
          <p:cNvPr id="177" name="Small Group Discussion"/>
          <p:cNvSpPr txBox="1">
            <a:spLocks noGrp="1"/>
          </p:cNvSpPr>
          <p:nvPr>
            <p:ph type="title"/>
          </p:nvPr>
        </p:nvSpPr>
        <p:spPr>
          <a:prstGeom prst="rect">
            <a:avLst/>
          </a:prstGeom>
        </p:spPr>
        <p:txBody>
          <a:bodyPr>
            <a:normAutofit/>
          </a:bodyPr>
          <a:lstStyle>
            <a:lvl1pPr defTabSz="572516">
              <a:defRPr sz="6272" spc="-125"/>
            </a:lvl1pPr>
          </a:lstStyle>
          <a:p>
            <a:r>
              <a:rPr sz="6200" dirty="0">
                <a:latin typeface="Book Antiqua" panose="02040602050305030304" pitchFamily="18" charset="0"/>
              </a:rPr>
              <a:t>Small Group Discussion</a:t>
            </a:r>
          </a:p>
        </p:txBody>
      </p:sp>
      <p:sp>
        <p:nvSpPr>
          <p:cNvPr id="178" name="Prayer and Meditation"/>
          <p:cNvSpPr txBox="1">
            <a:spLocks noGrp="1"/>
          </p:cNvSpPr>
          <p:nvPr>
            <p:ph type="body" sz="quarter" idx="1"/>
          </p:nvPr>
        </p:nvSpPr>
        <p:spPr>
          <a:prstGeom prst="rect">
            <a:avLst/>
          </a:prstGeom>
        </p:spPr>
        <p:txBody>
          <a:bodyPr/>
          <a:lstStyle/>
          <a:p>
            <a:r>
              <a:rPr dirty="0">
                <a:latin typeface="Book Antiqua" panose="02040602050305030304" pitchFamily="18" charset="0"/>
              </a:rPr>
              <a:t>Prayer and Meditation</a:t>
            </a:r>
          </a:p>
        </p:txBody>
      </p:sp>
      <p:sp>
        <p:nvSpPr>
          <p:cNvPr id="179" name="Listening Sharing our thoughts and experience without judging"/>
          <p:cNvSpPr txBox="1"/>
          <p:nvPr/>
        </p:nvSpPr>
        <p:spPr>
          <a:xfrm>
            <a:off x="1193800" y="2909172"/>
            <a:ext cx="10464800" cy="139525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spcBef>
                <a:spcPts val="3800"/>
              </a:spcBef>
              <a:defRPr sz="2800">
                <a:solidFill>
                  <a:srgbClr val="244963"/>
                </a:solidFill>
              </a:defRPr>
            </a:pPr>
            <a:r>
              <a:rPr b="1" dirty="0">
                <a:solidFill>
                  <a:srgbClr val="FF9300"/>
                </a:solidFill>
                <a:latin typeface="Book Antiqua" panose="02040602050305030304" pitchFamily="18" charset="0"/>
              </a:rPr>
              <a:t>Listening</a:t>
            </a:r>
            <a:br>
              <a:rPr dirty="0">
                <a:latin typeface="Book Antiqua" panose="02040602050305030304" pitchFamily="18" charset="0"/>
              </a:rPr>
            </a:br>
            <a:r>
              <a:rPr dirty="0">
                <a:latin typeface="Book Antiqua" panose="02040602050305030304" pitchFamily="18" charset="0"/>
              </a:rPr>
              <a:t>Sharing our thoughts and experience</a:t>
            </a:r>
            <a:br>
              <a:rPr dirty="0">
                <a:latin typeface="Book Antiqua" panose="02040602050305030304" pitchFamily="18" charset="0"/>
              </a:rPr>
            </a:br>
            <a:r>
              <a:rPr b="1" dirty="0">
                <a:solidFill>
                  <a:srgbClr val="FF9300"/>
                </a:solidFill>
                <a:latin typeface="Book Antiqua" panose="02040602050305030304" pitchFamily="18" charset="0"/>
              </a:rPr>
              <a:t>without judging</a:t>
            </a:r>
          </a:p>
        </p:txBody>
      </p:sp>
    </p:spTree>
  </p:cSld>
  <p:clrMapOvr>
    <a:masterClrMapping/>
  </p:clrMapOvr>
  <mc:AlternateContent xmlns:mc="http://schemas.openxmlformats.org/markup-compatibility/2006" xmlns:p14="http://schemas.microsoft.com/office/powerpoint/2010/main">
    <mc:Choice Requires="p14">
      <p:transition spd="slow" p14:dur="2000">
        <p:fade/>
      </p:transition>
    </mc:Choice>
    <mc:Fallback xmlns:a14="http://schemas.microsoft.com/office/drawing/2010/main" xmlns:m="http://schemas.openxmlformats.org/officeDocument/2006/math" xmlns="">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0" presetClass="entr" fill="hold" grpId="1" nodeType="afterEffect">
                                  <p:stCondLst>
                                    <p:cond delay="500"/>
                                  </p:stCondLst>
                                  <p:iterate>
                                    <p:tmAbs val="0"/>
                                  </p:iterate>
                                  <p:childTnLst>
                                    <p:set>
                                      <p:cBhvr>
                                        <p:cTn id="6" fill="hold"/>
                                        <p:tgtEl>
                                          <p:spTgt spid="179"/>
                                        </p:tgtEl>
                                        <p:attrNameLst>
                                          <p:attrName>style.visibility</p:attrName>
                                        </p:attrNameLst>
                                      </p:cBhvr>
                                      <p:to>
                                        <p:strVal val="visible"/>
                                      </p:to>
                                    </p:set>
                                    <p:animEffect transition="in" filter="fade">
                                      <p:cBhvr>
                                        <p:cTn id="7" dur="3000"/>
                                        <p:tgtEl>
                                          <p:spTgt spid="1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9" grpId="1" animBg="1" advAuto="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 name="Small Group Discussion"/>
          <p:cNvSpPr txBox="1">
            <a:spLocks noGrp="1"/>
          </p:cNvSpPr>
          <p:nvPr>
            <p:ph type="title"/>
          </p:nvPr>
        </p:nvSpPr>
        <p:spPr>
          <a:prstGeom prst="rect">
            <a:avLst/>
          </a:prstGeom>
        </p:spPr>
        <p:txBody>
          <a:bodyPr>
            <a:normAutofit/>
          </a:bodyPr>
          <a:lstStyle/>
          <a:p>
            <a:r>
              <a:rPr sz="6200" dirty="0">
                <a:latin typeface="Book Antiqua" panose="02040602050305030304" pitchFamily="18" charset="0"/>
              </a:rPr>
              <a:t>Small Group Discussion</a:t>
            </a:r>
          </a:p>
        </p:txBody>
      </p:sp>
      <p:sp>
        <p:nvSpPr>
          <p:cNvPr id="182" name="Choose your table.…"/>
          <p:cNvSpPr txBox="1">
            <a:spLocks noGrp="1"/>
          </p:cNvSpPr>
          <p:nvPr>
            <p:ph type="body" idx="1"/>
          </p:nvPr>
        </p:nvSpPr>
        <p:spPr>
          <a:prstGeom prst="rect">
            <a:avLst/>
          </a:prstGeom>
        </p:spPr>
        <p:txBody>
          <a:bodyPr>
            <a:noAutofit/>
          </a:bodyPr>
          <a:lstStyle/>
          <a:p>
            <a:pPr marL="552450" indent="-552450" defTabSz="508254">
              <a:spcBef>
                <a:spcPts val="3600"/>
              </a:spcBef>
              <a:buClrTx/>
              <a:buSzPct val="100000"/>
              <a:buFontTx/>
              <a:buAutoNum type="arabicPeriod"/>
              <a:defRPr sz="3306">
                <a:solidFill>
                  <a:srgbClr val="244963"/>
                </a:solidFill>
              </a:defRPr>
            </a:pPr>
            <a:r>
              <a:rPr sz="3200" dirty="0">
                <a:latin typeface="Book Antiqua" panose="02040602050305030304" pitchFamily="18" charset="0"/>
              </a:rPr>
              <a:t>Choose your table.</a:t>
            </a:r>
          </a:p>
          <a:p>
            <a:pPr marL="552450" indent="-552450" defTabSz="508254">
              <a:spcBef>
                <a:spcPts val="3600"/>
              </a:spcBef>
              <a:buClrTx/>
              <a:buSzPct val="100000"/>
              <a:buFontTx/>
              <a:buAutoNum type="arabicPeriod"/>
              <a:defRPr sz="3306">
                <a:solidFill>
                  <a:srgbClr val="244963"/>
                </a:solidFill>
              </a:defRPr>
            </a:pPr>
            <a:r>
              <a:rPr sz="3200" dirty="0">
                <a:latin typeface="Book Antiqua" panose="02040602050305030304" pitchFamily="18" charset="0"/>
              </a:rPr>
              <a:t>We start together with the serenity prayer.</a:t>
            </a:r>
          </a:p>
          <a:p>
            <a:pPr marL="552450" indent="-552450" defTabSz="508254">
              <a:spcBef>
                <a:spcPts val="3600"/>
              </a:spcBef>
              <a:buClrTx/>
              <a:buSzPct val="100000"/>
              <a:buFontTx/>
              <a:buAutoNum type="arabicPeriod"/>
              <a:defRPr sz="3306">
                <a:solidFill>
                  <a:srgbClr val="244963"/>
                </a:solidFill>
              </a:defRPr>
            </a:pPr>
            <a:r>
              <a:rPr sz="3200" dirty="0">
                <a:latin typeface="Book Antiqua" panose="02040602050305030304" pitchFamily="18" charset="0"/>
              </a:rPr>
              <a:t>Take 10 Min. of silence to meditate about what kind of experience you have.</a:t>
            </a:r>
          </a:p>
          <a:p>
            <a:pPr marL="552450" indent="-552450" defTabSz="508254">
              <a:spcBef>
                <a:spcPts val="3600"/>
              </a:spcBef>
              <a:buClrTx/>
              <a:buSzPct val="100000"/>
              <a:buFontTx/>
              <a:buAutoNum type="arabicPeriod"/>
              <a:defRPr sz="3306">
                <a:solidFill>
                  <a:srgbClr val="244963"/>
                </a:solidFill>
              </a:defRPr>
            </a:pPr>
            <a:r>
              <a:rPr sz="3200" dirty="0">
                <a:latin typeface="Book Antiqua" panose="02040602050305030304" pitchFamily="18" charset="0"/>
              </a:rPr>
              <a:t>Choose a facilitator.</a:t>
            </a:r>
          </a:p>
          <a:p>
            <a:pPr marL="552450" indent="-552450" defTabSz="508254">
              <a:spcBef>
                <a:spcPts val="3600"/>
              </a:spcBef>
              <a:buClrTx/>
              <a:buSzPct val="100000"/>
              <a:buFontTx/>
              <a:buAutoNum type="arabicPeriod"/>
              <a:defRPr sz="3306">
                <a:solidFill>
                  <a:srgbClr val="244963"/>
                </a:solidFill>
              </a:defRPr>
            </a:pPr>
            <a:r>
              <a:rPr sz="3200" dirty="0">
                <a:latin typeface="Book Antiqua" panose="02040602050305030304" pitchFamily="18" charset="0"/>
              </a:rPr>
              <a:t>Choose a member to collect notes on a sheet of paper.</a:t>
            </a:r>
          </a:p>
          <a:p>
            <a:pPr marL="552450" indent="-552450" defTabSz="508254">
              <a:spcBef>
                <a:spcPts val="3600"/>
              </a:spcBef>
              <a:buClrTx/>
              <a:buSzPct val="100000"/>
              <a:buFontTx/>
              <a:buAutoNum type="arabicPeriod"/>
              <a:defRPr sz="3306">
                <a:solidFill>
                  <a:srgbClr val="244963"/>
                </a:solidFill>
              </a:defRPr>
            </a:pPr>
            <a:r>
              <a:rPr sz="3200" dirty="0">
                <a:latin typeface="Book Antiqua" panose="02040602050305030304" pitchFamily="18" charset="0"/>
              </a:rPr>
              <a:t>Compile the relevant notes to the flip chart.</a:t>
            </a:r>
          </a:p>
        </p:txBody>
      </p:sp>
    </p:spTree>
  </p:cSld>
  <p:clrMapOvr>
    <a:masterClrMapping/>
  </p:clrMapOvr>
  <mc:AlternateContent xmlns:mc="http://schemas.openxmlformats.org/markup-compatibility/2006" xmlns:p14="http://schemas.microsoft.com/office/powerpoint/2010/main">
    <mc:Choice Requires="p14">
      <p:transition spd="slow" p14:dur="2000">
        <p:fade/>
      </p:transition>
    </mc:Choice>
    <mc:Fallback xmlns:a14="http://schemas.microsoft.com/office/drawing/2010/main" xmlns:m="http://schemas.openxmlformats.org/officeDocument/2006/math"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 name="Table: Prayer"/>
          <p:cNvSpPr txBox="1">
            <a:spLocks noGrp="1"/>
          </p:cNvSpPr>
          <p:nvPr>
            <p:ph type="title"/>
          </p:nvPr>
        </p:nvSpPr>
        <p:spPr>
          <a:prstGeom prst="rect">
            <a:avLst/>
          </a:prstGeom>
        </p:spPr>
        <p:txBody>
          <a:bodyPr>
            <a:normAutofit/>
          </a:bodyPr>
          <a:lstStyle/>
          <a:p>
            <a:r>
              <a:rPr sz="6200" dirty="0">
                <a:latin typeface="Book Antiqua" panose="02040602050305030304" pitchFamily="18" charset="0"/>
              </a:rPr>
              <a:t>Table: Prayer</a:t>
            </a:r>
          </a:p>
        </p:txBody>
      </p:sp>
      <p:sp>
        <p:nvSpPr>
          <p:cNvPr id="185" name="What does prayer mean to you?…"/>
          <p:cNvSpPr txBox="1">
            <a:spLocks noGrp="1"/>
          </p:cNvSpPr>
          <p:nvPr>
            <p:ph type="body" idx="1"/>
          </p:nvPr>
        </p:nvSpPr>
        <p:spPr>
          <a:prstGeom prst="rect">
            <a:avLst/>
          </a:prstGeom>
        </p:spPr>
        <p:txBody>
          <a:bodyPr>
            <a:noAutofit/>
          </a:bodyPr>
          <a:lstStyle/>
          <a:p>
            <a:pPr marL="0" indent="0">
              <a:buClrTx/>
              <a:buSzTx/>
              <a:buFontTx/>
              <a:buNone/>
              <a:defRPr sz="3400">
                <a:solidFill>
                  <a:srgbClr val="244963"/>
                </a:solidFill>
              </a:defRPr>
            </a:pPr>
            <a:r>
              <a:rPr sz="3200" dirty="0">
                <a:latin typeface="Book Antiqua" panose="02040602050305030304" pitchFamily="18" charset="0"/>
              </a:rPr>
              <a:t>What does prayer mean to you?</a:t>
            </a:r>
          </a:p>
          <a:p>
            <a:pPr marL="0" indent="0">
              <a:buClrTx/>
              <a:buSzTx/>
              <a:buFontTx/>
              <a:buNone/>
              <a:defRPr sz="3400">
                <a:solidFill>
                  <a:srgbClr val="244963"/>
                </a:solidFill>
              </a:defRPr>
            </a:pPr>
            <a:r>
              <a:rPr sz="3200" dirty="0">
                <a:latin typeface="Book Antiqua" panose="02040602050305030304" pitchFamily="18" charset="0"/>
              </a:rPr>
              <a:t>How do you pray?</a:t>
            </a:r>
          </a:p>
          <a:p>
            <a:pPr marL="0" indent="0">
              <a:buClrTx/>
              <a:buSzTx/>
              <a:buFontTx/>
              <a:buNone/>
              <a:defRPr sz="3400">
                <a:solidFill>
                  <a:srgbClr val="244963"/>
                </a:solidFill>
              </a:defRPr>
            </a:pPr>
            <a:r>
              <a:rPr sz="3200" dirty="0">
                <a:latin typeface="Book Antiqua" panose="02040602050305030304" pitchFamily="18" charset="0"/>
              </a:rPr>
              <a:t>What is the effect of prayer in your life?</a:t>
            </a:r>
          </a:p>
        </p:txBody>
      </p:sp>
    </p:spTree>
  </p:cSld>
  <p:clrMapOvr>
    <a:masterClrMapping/>
  </p:clrMapOvr>
  <mc:AlternateContent xmlns:mc="http://schemas.openxmlformats.org/markup-compatibility/2006" xmlns:p14="http://schemas.microsoft.com/office/powerpoint/2010/main">
    <mc:Choice Requires="p14">
      <p:transition spd="slow" p14:dur="2000">
        <p:fade/>
      </p:transition>
    </mc:Choice>
    <mc:Fallback xmlns:a14="http://schemas.microsoft.com/office/drawing/2010/main" xmlns:m="http://schemas.openxmlformats.org/officeDocument/2006/math"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 name="Table: Meditation"/>
          <p:cNvSpPr txBox="1">
            <a:spLocks noGrp="1"/>
          </p:cNvSpPr>
          <p:nvPr>
            <p:ph type="title"/>
          </p:nvPr>
        </p:nvSpPr>
        <p:spPr>
          <a:prstGeom prst="rect">
            <a:avLst/>
          </a:prstGeom>
        </p:spPr>
        <p:txBody>
          <a:bodyPr>
            <a:normAutofit/>
          </a:bodyPr>
          <a:lstStyle/>
          <a:p>
            <a:r>
              <a:rPr sz="6200" dirty="0">
                <a:latin typeface="Book Antiqua" panose="02040602050305030304" pitchFamily="18" charset="0"/>
              </a:rPr>
              <a:t>Table: Meditation</a:t>
            </a:r>
          </a:p>
        </p:txBody>
      </p:sp>
      <p:sp>
        <p:nvSpPr>
          <p:cNvPr id="188" name="What does meditation mean to you?…"/>
          <p:cNvSpPr txBox="1">
            <a:spLocks noGrp="1"/>
          </p:cNvSpPr>
          <p:nvPr>
            <p:ph type="body" idx="1"/>
          </p:nvPr>
        </p:nvSpPr>
        <p:spPr>
          <a:prstGeom prst="rect">
            <a:avLst/>
          </a:prstGeom>
        </p:spPr>
        <p:txBody>
          <a:bodyPr>
            <a:noAutofit/>
          </a:bodyPr>
          <a:lstStyle/>
          <a:p>
            <a:pPr marL="0" indent="0">
              <a:buClrTx/>
              <a:buSzTx/>
              <a:buFontTx/>
              <a:buNone/>
              <a:defRPr sz="3400">
                <a:solidFill>
                  <a:srgbClr val="244963"/>
                </a:solidFill>
              </a:defRPr>
            </a:pPr>
            <a:r>
              <a:rPr sz="3200" dirty="0">
                <a:latin typeface="Book Antiqua" panose="02040602050305030304" pitchFamily="18" charset="0"/>
              </a:rPr>
              <a:t>What does meditation mean to you?</a:t>
            </a:r>
          </a:p>
          <a:p>
            <a:pPr marL="0" indent="0">
              <a:buClrTx/>
              <a:buSzTx/>
              <a:buFontTx/>
              <a:buNone/>
              <a:defRPr sz="3400">
                <a:solidFill>
                  <a:srgbClr val="244963"/>
                </a:solidFill>
              </a:defRPr>
            </a:pPr>
            <a:r>
              <a:rPr sz="3200" dirty="0">
                <a:latin typeface="Book Antiqua" panose="02040602050305030304" pitchFamily="18" charset="0"/>
              </a:rPr>
              <a:t>How do you meditate?</a:t>
            </a:r>
          </a:p>
          <a:p>
            <a:pPr marL="0" indent="0">
              <a:buClrTx/>
              <a:buSzTx/>
              <a:buFontTx/>
              <a:buNone/>
              <a:defRPr sz="3400">
                <a:solidFill>
                  <a:srgbClr val="244963"/>
                </a:solidFill>
              </a:defRPr>
            </a:pPr>
            <a:r>
              <a:rPr sz="3200" dirty="0">
                <a:latin typeface="Book Antiqua" panose="02040602050305030304" pitchFamily="18" charset="0"/>
              </a:rPr>
              <a:t>What is the effect of meditation in your life?</a:t>
            </a:r>
          </a:p>
        </p:txBody>
      </p:sp>
    </p:spTree>
  </p:cSld>
  <p:clrMapOvr>
    <a:masterClrMapping/>
  </p:clrMapOvr>
  <mc:AlternateContent xmlns:mc="http://schemas.openxmlformats.org/markup-compatibility/2006" xmlns:p14="http://schemas.microsoft.com/office/powerpoint/2010/main">
    <mc:Choice Requires="p14">
      <p:transition spd="slow" p14:dur="2000">
        <p:fade/>
      </p:transition>
    </mc:Choice>
    <mc:Fallback xmlns:a14="http://schemas.microsoft.com/office/drawing/2010/main" xmlns:m="http://schemas.openxmlformats.org/officeDocument/2006/math"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 name="European Delegates Meeting…"/>
          <p:cNvSpPr txBox="1"/>
          <p:nvPr/>
        </p:nvSpPr>
        <p:spPr>
          <a:xfrm>
            <a:off x="2718128" y="1520016"/>
            <a:ext cx="7299242" cy="671356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lgn="l" defTabSz="457200">
              <a:lnSpc>
                <a:spcPts val="2800"/>
              </a:lnSpc>
              <a:defRPr sz="1200">
                <a:solidFill>
                  <a:srgbClr val="000000"/>
                </a:solidFill>
                <a:latin typeface="Times Roman"/>
                <a:ea typeface="Times Roman"/>
                <a:cs typeface="Times Roman"/>
                <a:sym typeface="Times Roman"/>
              </a:defRPr>
            </a:pPr>
            <a:endParaRPr dirty="0"/>
          </a:p>
          <a:p>
            <a:pPr defTabSz="457200">
              <a:lnSpc>
                <a:spcPts val="10400"/>
              </a:lnSpc>
              <a:spcBef>
                <a:spcPts val="1200"/>
              </a:spcBef>
              <a:defRPr sz="4200">
                <a:solidFill>
                  <a:srgbClr val="244963"/>
                </a:solidFill>
              </a:defRPr>
            </a:pPr>
            <a:r>
              <a:rPr dirty="0">
                <a:latin typeface="Book Antiqua" panose="02040602050305030304" pitchFamily="18" charset="0"/>
              </a:rPr>
              <a:t>European Delegates Meeting</a:t>
            </a:r>
          </a:p>
          <a:p>
            <a:pPr defTabSz="457200">
              <a:lnSpc>
                <a:spcPts val="13000"/>
              </a:lnSpc>
              <a:spcBef>
                <a:spcPts val="1200"/>
              </a:spcBef>
              <a:defRPr sz="6400">
                <a:solidFill>
                  <a:srgbClr val="244963"/>
                </a:solidFill>
              </a:defRPr>
            </a:pPr>
            <a:r>
              <a:rPr dirty="0">
                <a:latin typeface="Book Antiqua" panose="02040602050305030304" pitchFamily="18" charset="0"/>
              </a:rPr>
              <a:t>www.EDMNA.org</a:t>
            </a:r>
            <a:endParaRPr dirty="0">
              <a:latin typeface="Book Antiqua" panose="02040602050305030304" pitchFamily="18" charset="0"/>
              <a:hlinkClick r:id="rId2"/>
            </a:endParaRPr>
          </a:p>
          <a:p>
            <a:pPr defTabSz="457200">
              <a:lnSpc>
                <a:spcPts val="13000"/>
              </a:lnSpc>
              <a:spcBef>
                <a:spcPts val="1200"/>
              </a:spcBef>
              <a:defRPr sz="6400">
                <a:solidFill>
                  <a:srgbClr val="244963"/>
                </a:solidFill>
              </a:defRPr>
            </a:pPr>
            <a:endParaRPr dirty="0">
              <a:latin typeface="Book Antiqua" panose="02040602050305030304" pitchFamily="18" charset="0"/>
              <a:hlinkClick r:id="rId2"/>
            </a:endParaRPr>
          </a:p>
          <a:p>
            <a:pPr defTabSz="457200">
              <a:lnSpc>
                <a:spcPts val="9000"/>
              </a:lnSpc>
              <a:spcBef>
                <a:spcPts val="1200"/>
              </a:spcBef>
              <a:defRPr>
                <a:solidFill>
                  <a:srgbClr val="244963"/>
                </a:solidFill>
              </a:defRPr>
            </a:pPr>
            <a:r>
              <a:rPr sz="2800" dirty="0">
                <a:latin typeface="Book Antiqua" panose="02040602050305030304" pitchFamily="18" charset="0"/>
              </a:rPr>
              <a:t>© Copyright 2016 by Narcotics Anonymous</a:t>
            </a:r>
            <a:endParaRPr sz="2800" dirty="0">
              <a:latin typeface="Book Antiqua" panose="02040602050305030304" pitchFamily="18" charset="0"/>
              <a:ea typeface="Times Roman"/>
              <a:cs typeface="Times Roman"/>
              <a:sym typeface="Times Roman"/>
            </a:endParaRPr>
          </a:p>
        </p:txBody>
      </p:sp>
    </p:spTree>
  </p:cSld>
  <p:clrMapOvr>
    <a:masterClrMapping/>
  </p:clrMapOvr>
  <mc:AlternateContent xmlns:mc="http://schemas.openxmlformats.org/markup-compatibility/2006" xmlns:p14="http://schemas.microsoft.com/office/powerpoint/2010/main">
    <mc:Choice Requires="p14">
      <p:transition spd="slow" p14:dur="2000">
        <p:fade/>
      </p:transition>
    </mc:Choice>
    <mc:Fallback xmlns:a14="http://schemas.microsoft.com/office/drawing/2010/main" xmlns:m="http://schemas.openxmlformats.org/officeDocument/2006/math"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 name="Step 11 Workshop"/>
          <p:cNvSpPr txBox="1">
            <a:spLocks noGrp="1"/>
          </p:cNvSpPr>
          <p:nvPr>
            <p:ph type="title"/>
          </p:nvPr>
        </p:nvSpPr>
        <p:spPr>
          <a:prstGeom prst="rect">
            <a:avLst/>
          </a:prstGeom>
        </p:spPr>
        <p:txBody>
          <a:bodyPr>
            <a:noAutofit/>
          </a:bodyPr>
          <a:lstStyle>
            <a:lvl1pPr>
              <a:defRPr>
                <a:solidFill>
                  <a:srgbClr val="244963"/>
                </a:solidFill>
              </a:defRPr>
            </a:lvl1pPr>
          </a:lstStyle>
          <a:p>
            <a:r>
              <a:rPr sz="6200" dirty="0">
                <a:latin typeface="Book Antiqua" panose="02040602050305030304" pitchFamily="18" charset="0"/>
              </a:rPr>
              <a:t>Step </a:t>
            </a:r>
            <a:r>
              <a:rPr lang="de-DE" sz="6200" dirty="0">
                <a:latin typeface="Book Antiqua" panose="02040602050305030304" pitchFamily="18" charset="0"/>
              </a:rPr>
              <a:t>1</a:t>
            </a:r>
            <a:r>
              <a:rPr sz="6200" dirty="0">
                <a:latin typeface="Book Antiqua" panose="02040602050305030304" pitchFamily="18" charset="0"/>
              </a:rPr>
              <a:t>1 Workshop</a:t>
            </a:r>
          </a:p>
        </p:txBody>
      </p:sp>
    </p:spTree>
  </p:cSld>
  <p:clrMapOvr>
    <a:masterClrMapping/>
  </p:clrMapOvr>
  <mc:AlternateContent xmlns:mc="http://schemas.openxmlformats.org/markup-compatibility/2006" xmlns:p14="http://schemas.microsoft.com/office/powerpoint/2010/main">
    <mc:Choice Requires="p14">
      <p:transition spd="slow" p14:dur="2000">
        <p:fade/>
      </p:transition>
    </mc:Choice>
    <mc:Fallback xmlns:a14="http://schemas.microsoft.com/office/drawing/2010/main" xmlns:m="http://schemas.openxmlformats.org/officeDocument/2006/math"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 name="&quot;We sought through prayer and meditation to improve our conscious contact with God as we understood Him, praying only for knowledge…"/>
          <p:cNvSpPr txBox="1">
            <a:spLocks noGrp="1"/>
          </p:cNvSpPr>
          <p:nvPr>
            <p:ph type="title"/>
          </p:nvPr>
        </p:nvSpPr>
        <p:spPr>
          <a:prstGeom prst="rect">
            <a:avLst/>
          </a:prstGeom>
        </p:spPr>
        <p:txBody>
          <a:bodyPr wrap="square">
            <a:noAutofit/>
          </a:bodyPr>
          <a:lstStyle/>
          <a:p>
            <a:pPr defTabSz="280415">
              <a:defRPr sz="3072" spc="-61"/>
            </a:pPr>
            <a:endParaRPr dirty="0"/>
          </a:p>
          <a:p>
            <a:pPr defTabSz="280415">
              <a:defRPr sz="3072" spc="-61"/>
            </a:pPr>
            <a:r>
              <a:rPr sz="3200" dirty="0">
                <a:latin typeface="Book Antiqua" panose="02040602050305030304" pitchFamily="18" charset="0"/>
              </a:rPr>
              <a:t>"We sought through </a:t>
            </a:r>
            <a:r>
              <a:rPr sz="3200" dirty="0">
                <a:solidFill>
                  <a:srgbClr val="FF9300"/>
                </a:solidFill>
                <a:latin typeface="Book Antiqua" panose="02040602050305030304" pitchFamily="18" charset="0"/>
              </a:rPr>
              <a:t>prayer</a:t>
            </a:r>
            <a:r>
              <a:rPr sz="3200" dirty="0">
                <a:latin typeface="Book Antiqua" panose="02040602050305030304" pitchFamily="18" charset="0"/>
              </a:rPr>
              <a:t> and </a:t>
            </a:r>
            <a:r>
              <a:rPr sz="3200" dirty="0">
                <a:solidFill>
                  <a:srgbClr val="FF9300"/>
                </a:solidFill>
                <a:latin typeface="Book Antiqua" panose="02040602050305030304" pitchFamily="18" charset="0"/>
              </a:rPr>
              <a:t>meditation</a:t>
            </a:r>
            <a:r>
              <a:rPr sz="3200" dirty="0">
                <a:latin typeface="Book Antiqua" panose="02040602050305030304" pitchFamily="18" charset="0"/>
              </a:rPr>
              <a:t> to improve our conscious contact with God as we understood Him, praying only for knowledge of </a:t>
            </a:r>
            <a:r>
              <a:rPr sz="3200" dirty="0">
                <a:solidFill>
                  <a:srgbClr val="FF9300"/>
                </a:solidFill>
                <a:latin typeface="Book Antiqua" panose="02040602050305030304" pitchFamily="18" charset="0"/>
              </a:rPr>
              <a:t>His will for us</a:t>
            </a:r>
            <a:r>
              <a:rPr sz="3200" dirty="0">
                <a:latin typeface="Book Antiqua" panose="02040602050305030304" pitchFamily="18" charset="0"/>
              </a:rPr>
              <a:t> and the power to carry that out."</a:t>
            </a:r>
          </a:p>
        </p:txBody>
      </p:sp>
    </p:spTree>
  </p:cSld>
  <p:clrMapOvr>
    <a:masterClrMapping/>
  </p:clrMapOvr>
  <mc:AlternateContent xmlns:mc="http://schemas.openxmlformats.org/markup-compatibility/2006" xmlns:p14="http://schemas.microsoft.com/office/powerpoint/2010/main">
    <mc:Choice Requires="p14">
      <p:transition spd="slow" p14:dur="2000">
        <p:fade/>
      </p:transition>
    </mc:Choice>
    <mc:Fallback xmlns:a14="http://schemas.microsoft.com/office/drawing/2010/main" xmlns:m="http://schemas.openxmlformats.org/officeDocument/2006/math"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 name="We try through inward dialogue and meditation to receive more inner contact with the healthy part of our will. We are trying to figure out where this healthy part wants to go, and we try to be guided by this."/>
          <p:cNvSpPr txBox="1">
            <a:spLocks noGrp="1"/>
          </p:cNvSpPr>
          <p:nvPr>
            <p:ph type="title"/>
          </p:nvPr>
        </p:nvSpPr>
        <p:spPr>
          <a:prstGeom prst="rect">
            <a:avLst/>
          </a:prstGeom>
        </p:spPr>
        <p:txBody>
          <a:bodyPr>
            <a:noAutofit/>
          </a:bodyPr>
          <a:lstStyle/>
          <a:p>
            <a:pPr defTabSz="286258">
              <a:defRPr sz="3136" spc="-62"/>
            </a:pPr>
            <a:r>
              <a:rPr sz="3200" dirty="0">
                <a:latin typeface="Book Antiqua" panose="02040602050305030304" pitchFamily="18" charset="0"/>
              </a:rPr>
              <a:t>We try through </a:t>
            </a:r>
            <a:r>
              <a:rPr sz="3200" b="1" dirty="0">
                <a:solidFill>
                  <a:srgbClr val="FF9300"/>
                </a:solidFill>
                <a:latin typeface="Book Antiqua" panose="02040602050305030304" pitchFamily="18" charset="0"/>
              </a:rPr>
              <a:t>inward dialogue</a:t>
            </a:r>
            <a:r>
              <a:rPr sz="3200" dirty="0">
                <a:latin typeface="Book Antiqua" panose="02040602050305030304" pitchFamily="18" charset="0"/>
              </a:rPr>
              <a:t> and </a:t>
            </a:r>
            <a:r>
              <a:rPr sz="3200" b="1" dirty="0">
                <a:solidFill>
                  <a:srgbClr val="FF9300"/>
                </a:solidFill>
                <a:latin typeface="Book Antiqua" panose="02040602050305030304" pitchFamily="18" charset="0"/>
              </a:rPr>
              <a:t>meditation</a:t>
            </a:r>
            <a:r>
              <a:rPr sz="3200" dirty="0">
                <a:latin typeface="Book Antiqua" panose="02040602050305030304" pitchFamily="18" charset="0"/>
              </a:rPr>
              <a:t> to receive more inner contact </a:t>
            </a:r>
            <a:r>
              <a:rPr sz="3200" b="1" dirty="0">
                <a:solidFill>
                  <a:srgbClr val="FF9300"/>
                </a:solidFill>
                <a:latin typeface="Book Antiqua" panose="02040602050305030304" pitchFamily="18" charset="0"/>
              </a:rPr>
              <a:t>with the healthy part of our will</a:t>
            </a:r>
            <a:r>
              <a:rPr sz="3200" dirty="0">
                <a:latin typeface="Book Antiqua" panose="02040602050305030304" pitchFamily="18" charset="0"/>
              </a:rPr>
              <a:t>. We are trying to figure out </a:t>
            </a:r>
            <a:r>
              <a:rPr sz="3200" dirty="0">
                <a:solidFill>
                  <a:srgbClr val="244963"/>
                </a:solidFill>
                <a:latin typeface="Book Antiqua" panose="02040602050305030304" pitchFamily="18" charset="0"/>
              </a:rPr>
              <a:t>where this healthy part wants to go</a:t>
            </a:r>
            <a:r>
              <a:rPr sz="3200" dirty="0">
                <a:latin typeface="Book Antiqua" panose="02040602050305030304" pitchFamily="18" charset="0"/>
              </a:rPr>
              <a:t>, and we try to be guided by this.</a:t>
            </a:r>
          </a:p>
        </p:txBody>
      </p:sp>
    </p:spTree>
  </p:cSld>
  <p:clrMapOvr>
    <a:masterClrMapping/>
  </p:clrMapOvr>
  <mc:AlternateContent xmlns:mc="http://schemas.openxmlformats.org/markup-compatibility/2006" xmlns:p14="http://schemas.microsoft.com/office/powerpoint/2010/main">
    <mc:Choice Requires="p14">
      <p:transition spd="slow" p14:dur="2000">
        <p:fade/>
      </p:transition>
    </mc:Choice>
    <mc:Fallback xmlns:a14="http://schemas.microsoft.com/office/drawing/2010/main" xmlns:m="http://schemas.openxmlformats.org/officeDocument/2006/math"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 name="Text"/>
          <p:cNvSpPr txBox="1">
            <a:spLocks noGrp="1"/>
          </p:cNvSpPr>
          <p:nvPr>
            <p:ph type="body" idx="21"/>
          </p:nvPr>
        </p:nvSpPr>
        <p:spPr>
          <a:prstGeom prst="rect">
            <a:avLst/>
          </a:prstGeom>
        </p:spPr>
        <p:txBody>
          <a:bodyPr/>
          <a:lstStyle/>
          <a:p>
            <a:endParaRPr/>
          </a:p>
        </p:txBody>
      </p:sp>
      <p:pic>
        <p:nvPicPr>
          <p:cNvPr id="143" name="5498429.jpg" descr="5498429.jpg"/>
          <p:cNvPicPr>
            <a:picLocks noGrp="1" noChangeAspect="1"/>
          </p:cNvPicPr>
          <p:nvPr>
            <p:ph type="pic" idx="22"/>
          </p:nvPr>
        </p:nvPicPr>
        <p:blipFill>
          <a:blip r:embed="rId2"/>
          <a:srcRect t="4016" b="4016"/>
          <a:stretch>
            <a:fillRect/>
          </a:stretch>
        </p:blipFill>
        <p:spPr>
          <a:xfrm>
            <a:off x="368300" y="444500"/>
            <a:ext cx="12268200" cy="6324600"/>
          </a:xfrm>
          <a:prstGeom prst="rect">
            <a:avLst/>
          </a:prstGeom>
        </p:spPr>
      </p:pic>
      <p:sp>
        <p:nvSpPr>
          <p:cNvPr id="144" name="Finding our own spiritual path"/>
          <p:cNvSpPr txBox="1">
            <a:spLocks noGrp="1"/>
          </p:cNvSpPr>
          <p:nvPr>
            <p:ph type="title"/>
          </p:nvPr>
        </p:nvSpPr>
        <p:spPr>
          <a:prstGeom prst="rect">
            <a:avLst/>
          </a:prstGeom>
        </p:spPr>
        <p:txBody>
          <a:bodyPr>
            <a:noAutofit/>
          </a:bodyPr>
          <a:lstStyle>
            <a:lvl1pPr defTabSz="572516">
              <a:defRPr sz="6272" spc="-125"/>
            </a:lvl1pPr>
          </a:lstStyle>
          <a:p>
            <a:r>
              <a:rPr sz="6200" dirty="0">
                <a:latin typeface="Book Antiqua" panose="02040602050305030304" pitchFamily="18" charset="0"/>
              </a:rPr>
              <a:t>Finding our own spiritual path</a:t>
            </a:r>
          </a:p>
        </p:txBody>
      </p:sp>
      <p:sp>
        <p:nvSpPr>
          <p:cNvPr id="145" name="Trying to figure out where the healthy part of our will wants to go"/>
          <p:cNvSpPr txBox="1">
            <a:spLocks noGrp="1"/>
          </p:cNvSpPr>
          <p:nvPr>
            <p:ph type="body" sz="quarter" idx="1"/>
          </p:nvPr>
        </p:nvSpPr>
        <p:spPr>
          <a:prstGeom prst="rect">
            <a:avLst/>
          </a:prstGeom>
        </p:spPr>
        <p:txBody>
          <a:bodyPr/>
          <a:lstStyle/>
          <a:p>
            <a:r>
              <a:rPr dirty="0">
                <a:latin typeface="Book Antiqua" panose="02040602050305030304" pitchFamily="18" charset="0"/>
              </a:rPr>
              <a:t>Trying to figure out where the healthy part of our will wants to go</a:t>
            </a:r>
          </a:p>
        </p:txBody>
      </p:sp>
    </p:spTree>
  </p:cSld>
  <p:clrMapOvr>
    <a:masterClrMapping/>
  </p:clrMapOvr>
  <mc:AlternateContent xmlns:mc="http://schemas.openxmlformats.org/markup-compatibility/2006" xmlns:p14="http://schemas.microsoft.com/office/powerpoint/2010/main">
    <mc:Choice Requires="p14">
      <p:transition spd="slow" p14:dur="2000">
        <p:fade/>
      </p:transition>
    </mc:Choice>
    <mc:Fallback xmlns:a14="http://schemas.microsoft.com/office/drawing/2010/main" xmlns:m="http://schemas.openxmlformats.org/officeDocument/2006/math"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 name="We've developed a frame of reference about spirituality in the previous ten steps - a path out of active addiction.…"/>
          <p:cNvSpPr txBox="1">
            <a:spLocks noGrp="1"/>
          </p:cNvSpPr>
          <p:nvPr>
            <p:ph type="body" idx="1"/>
          </p:nvPr>
        </p:nvSpPr>
        <p:spPr>
          <a:prstGeom prst="rect">
            <a:avLst/>
          </a:prstGeom>
        </p:spPr>
        <p:txBody>
          <a:bodyPr>
            <a:noAutofit/>
          </a:bodyPr>
          <a:lstStyle/>
          <a:p>
            <a:pPr marL="374315" indent="-374315" defTabSz="457200">
              <a:spcBef>
                <a:spcPts val="1200"/>
              </a:spcBef>
              <a:defRPr sz="2800">
                <a:solidFill>
                  <a:srgbClr val="244963"/>
                </a:solidFill>
              </a:defRPr>
            </a:pPr>
            <a:r>
              <a:rPr sz="3200" dirty="0">
                <a:latin typeface="Book Antiqua" panose="02040602050305030304" pitchFamily="18" charset="0"/>
              </a:rPr>
              <a:t>We've developed a frame of reference about spirituality</a:t>
            </a:r>
            <a:r>
              <a:rPr sz="3200" b="1" dirty="0">
                <a:latin typeface="Book Antiqua" panose="02040602050305030304" pitchFamily="18" charset="0"/>
              </a:rPr>
              <a:t> </a:t>
            </a:r>
            <a:r>
              <a:rPr sz="3200" b="1" dirty="0">
                <a:solidFill>
                  <a:srgbClr val="FF9300"/>
                </a:solidFill>
                <a:latin typeface="Book Antiqua" panose="02040602050305030304" pitchFamily="18" charset="0"/>
              </a:rPr>
              <a:t>in the</a:t>
            </a:r>
            <a:r>
              <a:rPr lang="de-DE" sz="3200" b="1" dirty="0">
                <a:solidFill>
                  <a:srgbClr val="FF9300"/>
                </a:solidFill>
                <a:latin typeface="Book Antiqua" panose="02040602050305030304" pitchFamily="18" charset="0"/>
              </a:rPr>
              <a:t> </a:t>
            </a:r>
            <a:r>
              <a:rPr sz="3200" b="1" dirty="0">
                <a:solidFill>
                  <a:srgbClr val="FF9300"/>
                </a:solidFill>
                <a:latin typeface="Book Antiqua" panose="02040602050305030304" pitchFamily="18" charset="0"/>
              </a:rPr>
              <a:t>previous ten steps</a:t>
            </a:r>
            <a:r>
              <a:rPr sz="3200" b="1" dirty="0">
                <a:solidFill>
                  <a:srgbClr val="000000"/>
                </a:solidFill>
                <a:latin typeface="Book Antiqua" panose="02040602050305030304" pitchFamily="18" charset="0"/>
              </a:rPr>
              <a:t> </a:t>
            </a:r>
            <a:r>
              <a:rPr sz="3200" dirty="0">
                <a:solidFill>
                  <a:srgbClr val="000000"/>
                </a:solidFill>
                <a:latin typeface="Book Antiqua" panose="02040602050305030304" pitchFamily="18" charset="0"/>
              </a:rPr>
              <a:t>- </a:t>
            </a:r>
            <a:r>
              <a:rPr sz="3200" b="1" dirty="0">
                <a:solidFill>
                  <a:srgbClr val="FF9300"/>
                </a:solidFill>
                <a:latin typeface="Book Antiqua" panose="02040602050305030304" pitchFamily="18" charset="0"/>
              </a:rPr>
              <a:t>a path out of active addiction</a:t>
            </a:r>
            <a:r>
              <a:rPr sz="3200" dirty="0">
                <a:solidFill>
                  <a:srgbClr val="000000"/>
                </a:solidFill>
                <a:latin typeface="Book Antiqua" panose="02040602050305030304" pitchFamily="18" charset="0"/>
              </a:rPr>
              <a:t>.</a:t>
            </a:r>
            <a:endParaRPr sz="3200" b="1" dirty="0">
              <a:solidFill>
                <a:srgbClr val="FF9300"/>
              </a:solidFill>
              <a:latin typeface="Book Antiqua" panose="02040602050305030304" pitchFamily="18" charset="0"/>
            </a:endParaRPr>
          </a:p>
          <a:p>
            <a:pPr marL="374315" indent="-374315" defTabSz="457200">
              <a:spcBef>
                <a:spcPts val="1200"/>
              </a:spcBef>
              <a:defRPr sz="2800">
                <a:solidFill>
                  <a:srgbClr val="244963"/>
                </a:solidFill>
              </a:defRPr>
            </a:pPr>
            <a:r>
              <a:rPr sz="3200" dirty="0">
                <a:latin typeface="Book Antiqua" panose="02040602050305030304" pitchFamily="18" charset="0"/>
              </a:rPr>
              <a:t>Our insight has grown along with our capacity to find personal truth and comprehend new information</a:t>
            </a:r>
            <a:r>
              <a:rPr sz="3200" dirty="0">
                <a:solidFill>
                  <a:srgbClr val="FF9300"/>
                </a:solidFill>
                <a:latin typeface="Book Antiqua" panose="02040602050305030304" pitchFamily="18" charset="0"/>
              </a:rPr>
              <a:t> </a:t>
            </a:r>
            <a:r>
              <a:rPr sz="3200" b="1" dirty="0">
                <a:solidFill>
                  <a:srgbClr val="FF9300"/>
                </a:solidFill>
                <a:latin typeface="Book Antiqua" panose="02040602050305030304" pitchFamily="18" charset="0"/>
              </a:rPr>
              <a:t>about ourselves and our world</a:t>
            </a:r>
            <a:r>
              <a:rPr sz="3200" dirty="0">
                <a:latin typeface="Book Antiqua" panose="02040602050305030304" pitchFamily="18" charset="0"/>
              </a:rPr>
              <a:t>.</a:t>
            </a:r>
          </a:p>
          <a:p>
            <a:pPr marL="374315" indent="-374315" defTabSz="457200">
              <a:spcBef>
                <a:spcPts val="1200"/>
              </a:spcBef>
              <a:defRPr sz="2800">
                <a:solidFill>
                  <a:srgbClr val="244963"/>
                </a:solidFill>
              </a:defRPr>
            </a:pPr>
            <a:r>
              <a:rPr sz="3200" dirty="0">
                <a:latin typeface="Book Antiqua" panose="02040602050305030304" pitchFamily="18" charset="0"/>
              </a:rPr>
              <a:t>We can look </a:t>
            </a:r>
            <a:r>
              <a:rPr sz="3200" b="1" dirty="0">
                <a:solidFill>
                  <a:srgbClr val="FF9300"/>
                </a:solidFill>
                <a:latin typeface="Book Antiqua" panose="02040602050305030304" pitchFamily="18" charset="0"/>
              </a:rPr>
              <a:t>wherever we want</a:t>
            </a:r>
            <a:r>
              <a:rPr sz="3200" dirty="0">
                <a:latin typeface="Book Antiqua" panose="02040602050305030304" pitchFamily="18" charset="0"/>
              </a:rPr>
              <a:t> for our spirituality, for </a:t>
            </a:r>
            <a:r>
              <a:rPr sz="3200" b="1" dirty="0">
                <a:solidFill>
                  <a:srgbClr val="FF9300"/>
                </a:solidFill>
                <a:latin typeface="Book Antiqua" panose="02040602050305030304" pitchFamily="18" charset="0"/>
              </a:rPr>
              <a:t>knowledge and awareness</a:t>
            </a:r>
            <a:r>
              <a:rPr sz="3200" dirty="0">
                <a:latin typeface="Book Antiqua" panose="02040602050305030304" pitchFamily="18" charset="0"/>
              </a:rPr>
              <a:t>, without threatening our membership in NA.</a:t>
            </a:r>
          </a:p>
          <a:p>
            <a:pPr marL="374315" indent="-374315" defTabSz="457200">
              <a:spcBef>
                <a:spcPts val="1200"/>
              </a:spcBef>
              <a:defRPr sz="2800">
                <a:solidFill>
                  <a:srgbClr val="244963"/>
                </a:solidFill>
              </a:defRPr>
            </a:pPr>
            <a:r>
              <a:rPr sz="3200" b="1" dirty="0">
                <a:solidFill>
                  <a:srgbClr val="FF9300"/>
                </a:solidFill>
                <a:latin typeface="Book Antiqua" panose="02040602050305030304" pitchFamily="18" charset="0"/>
              </a:rPr>
              <a:t>It's up to each member.</a:t>
            </a:r>
          </a:p>
        </p:txBody>
      </p:sp>
      <p:sp>
        <p:nvSpPr>
          <p:cNvPr id="148" name="Finding our own spiritual path"/>
          <p:cNvSpPr txBox="1">
            <a:spLocks noGrp="1"/>
          </p:cNvSpPr>
          <p:nvPr>
            <p:ph type="title"/>
          </p:nvPr>
        </p:nvSpPr>
        <p:spPr>
          <a:prstGeom prst="rect">
            <a:avLst/>
          </a:prstGeom>
        </p:spPr>
        <p:txBody>
          <a:bodyPr/>
          <a:lstStyle/>
          <a:p>
            <a:r>
              <a:rPr dirty="0">
                <a:latin typeface="Book Antiqua" panose="02040602050305030304" pitchFamily="18" charset="0"/>
              </a:rPr>
              <a:t>Finding our own spiritual path</a:t>
            </a:r>
          </a:p>
        </p:txBody>
      </p:sp>
    </p:spTree>
  </p:cSld>
  <p:clrMapOvr>
    <a:masterClrMapping/>
  </p:clrMapOvr>
  <mc:AlternateContent xmlns:mc="http://schemas.openxmlformats.org/markup-compatibility/2006" xmlns:p14="http://schemas.microsoft.com/office/powerpoint/2010/main">
    <mc:Choice Requires="p14">
      <p:transition spd="slow" p14:dur="2000">
        <p:fade/>
      </p:transition>
    </mc:Choice>
    <mc:Fallback xmlns:a14="http://schemas.microsoft.com/office/drawing/2010/main" xmlns:m="http://schemas.openxmlformats.org/officeDocument/2006/math" xmlns="">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0" presetClass="entr" fill="hold" grpId="1" nodeType="clickEffect">
                                  <p:stCondLst>
                                    <p:cond delay="0"/>
                                  </p:stCondLst>
                                  <p:iterate>
                                    <p:tmAbs val="0"/>
                                  </p:iterate>
                                  <p:childTnLst>
                                    <p:set>
                                      <p:cBhvr>
                                        <p:cTn id="6" fill="hold"/>
                                        <p:tgtEl>
                                          <p:spTgt spid="147">
                                            <p:bg/>
                                          </p:spTgt>
                                        </p:tgtEl>
                                        <p:attrNameLst>
                                          <p:attrName>style.visibility</p:attrName>
                                        </p:attrNameLst>
                                      </p:cBhvr>
                                      <p:to>
                                        <p:strVal val="visible"/>
                                      </p:to>
                                    </p:set>
                                    <p:animEffect transition="in" filter="fade">
                                      <p:cBhvr>
                                        <p:cTn id="7" dur="2000"/>
                                        <p:tgtEl>
                                          <p:spTgt spid="147">
                                            <p:bg/>
                                          </p:spTgt>
                                        </p:tgtEl>
                                      </p:cBhvr>
                                    </p:animEffect>
                                  </p:childTnLst>
                                </p:cTn>
                              </p:par>
                              <p:par>
                                <p:cTn id="8" presetID="10" presetClass="entr" presetSubtype="0" fill="hold" grpId="1" nodeType="withEffect">
                                  <p:stCondLst>
                                    <p:cond delay="0"/>
                                  </p:stCondLst>
                                  <p:iterate>
                                    <p:tmAbs val="0"/>
                                  </p:iterate>
                                  <p:childTnLst>
                                    <p:set>
                                      <p:cBhvr>
                                        <p:cTn id="9" fill="hold"/>
                                        <p:tgtEl>
                                          <p:spTgt spid="147">
                                            <p:txEl>
                                              <p:pRg st="0" end="0"/>
                                            </p:txEl>
                                          </p:spTgt>
                                        </p:tgtEl>
                                        <p:attrNameLst>
                                          <p:attrName>style.visibility</p:attrName>
                                        </p:attrNameLst>
                                      </p:cBhvr>
                                      <p:to>
                                        <p:strVal val="visible"/>
                                      </p:to>
                                    </p:set>
                                    <p:animEffect transition="in" filter="fade">
                                      <p:cBhvr>
                                        <p:cTn id="10" dur="2000"/>
                                        <p:tgtEl>
                                          <p:spTgt spid="147">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fill="hold" grpId="1" nodeType="clickEffect">
                                  <p:stCondLst>
                                    <p:cond delay="0"/>
                                  </p:stCondLst>
                                  <p:iterate>
                                    <p:tmAbs val="0"/>
                                  </p:iterate>
                                  <p:childTnLst>
                                    <p:set>
                                      <p:cBhvr>
                                        <p:cTn id="14" fill="hold"/>
                                        <p:tgtEl>
                                          <p:spTgt spid="147">
                                            <p:txEl>
                                              <p:pRg st="1" end="1"/>
                                            </p:txEl>
                                          </p:spTgt>
                                        </p:tgtEl>
                                        <p:attrNameLst>
                                          <p:attrName>style.visibility</p:attrName>
                                        </p:attrNameLst>
                                      </p:cBhvr>
                                      <p:to>
                                        <p:strVal val="visible"/>
                                      </p:to>
                                    </p:set>
                                    <p:animEffect transition="in" filter="fade">
                                      <p:cBhvr>
                                        <p:cTn id="15" dur="2000"/>
                                        <p:tgtEl>
                                          <p:spTgt spid="147">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fill="hold" grpId="1" nodeType="clickEffect">
                                  <p:stCondLst>
                                    <p:cond delay="0"/>
                                  </p:stCondLst>
                                  <p:iterate>
                                    <p:tmAbs val="0"/>
                                  </p:iterate>
                                  <p:childTnLst>
                                    <p:set>
                                      <p:cBhvr>
                                        <p:cTn id="19" fill="hold"/>
                                        <p:tgtEl>
                                          <p:spTgt spid="147">
                                            <p:txEl>
                                              <p:pRg st="2" end="2"/>
                                            </p:txEl>
                                          </p:spTgt>
                                        </p:tgtEl>
                                        <p:attrNameLst>
                                          <p:attrName>style.visibility</p:attrName>
                                        </p:attrNameLst>
                                      </p:cBhvr>
                                      <p:to>
                                        <p:strVal val="visible"/>
                                      </p:to>
                                    </p:set>
                                    <p:animEffect transition="in" filter="fade">
                                      <p:cBhvr>
                                        <p:cTn id="20" dur="2000"/>
                                        <p:tgtEl>
                                          <p:spTgt spid="147">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fill="hold" grpId="1" nodeType="clickEffect">
                                  <p:stCondLst>
                                    <p:cond delay="0"/>
                                  </p:stCondLst>
                                  <p:iterate>
                                    <p:tmAbs val="0"/>
                                  </p:iterate>
                                  <p:childTnLst>
                                    <p:set>
                                      <p:cBhvr>
                                        <p:cTn id="24" fill="hold"/>
                                        <p:tgtEl>
                                          <p:spTgt spid="147">
                                            <p:txEl>
                                              <p:pRg st="3" end="3"/>
                                            </p:txEl>
                                          </p:spTgt>
                                        </p:tgtEl>
                                        <p:attrNameLst>
                                          <p:attrName>style.visibility</p:attrName>
                                        </p:attrNameLst>
                                      </p:cBhvr>
                                      <p:to>
                                        <p:strVal val="visible"/>
                                      </p:to>
                                    </p:set>
                                    <p:animEffect transition="in" filter="fade">
                                      <p:cBhvr>
                                        <p:cTn id="25" dur="2000"/>
                                        <p:tgtEl>
                                          <p:spTgt spid="14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7" grpId="1" build="p" bldLvl="5" animBg="1" advAuto="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 name="„We're also likely to read a great number of books  concerned with spirituality and personal growth, and talk to a great number of people.“"/>
          <p:cNvSpPr txBox="1">
            <a:spLocks noGrp="1"/>
          </p:cNvSpPr>
          <p:nvPr>
            <p:ph type="body" idx="21"/>
          </p:nvPr>
        </p:nvSpPr>
        <p:spPr>
          <a:xfrm>
            <a:off x="1270000" y="4063999"/>
            <a:ext cx="10464800" cy="1625601"/>
          </a:xfrm>
          <a:prstGeom prst="rect">
            <a:avLst/>
          </a:prstGeom>
        </p:spPr>
        <p:txBody>
          <a:bodyPr>
            <a:noAutofit/>
          </a:bodyPr>
          <a:lstStyle/>
          <a:p>
            <a:r>
              <a:rPr sz="3200" dirty="0">
                <a:solidFill>
                  <a:srgbClr val="244963"/>
                </a:solidFill>
                <a:latin typeface="Book Antiqua" panose="02040602050305030304" pitchFamily="18" charset="0"/>
              </a:rPr>
              <a:t>„We're also likely to </a:t>
            </a:r>
            <a:r>
              <a:rPr sz="3200" b="1" dirty="0">
                <a:solidFill>
                  <a:srgbClr val="FF9300"/>
                </a:solidFill>
                <a:latin typeface="Book Antiqua" panose="02040602050305030304" pitchFamily="18" charset="0"/>
              </a:rPr>
              <a:t>read</a:t>
            </a:r>
            <a:r>
              <a:rPr sz="3200" dirty="0">
                <a:solidFill>
                  <a:srgbClr val="244963"/>
                </a:solidFill>
                <a:latin typeface="Book Antiqua" panose="02040602050305030304" pitchFamily="18" charset="0"/>
              </a:rPr>
              <a:t> a great number of books </a:t>
            </a:r>
            <a:br>
              <a:rPr sz="3200" dirty="0">
                <a:solidFill>
                  <a:srgbClr val="244963"/>
                </a:solidFill>
                <a:latin typeface="Book Antiqua" panose="02040602050305030304" pitchFamily="18" charset="0"/>
              </a:rPr>
            </a:br>
            <a:r>
              <a:rPr sz="3200" dirty="0">
                <a:solidFill>
                  <a:srgbClr val="244963"/>
                </a:solidFill>
                <a:latin typeface="Book Antiqua" panose="02040602050305030304" pitchFamily="18" charset="0"/>
              </a:rPr>
              <a:t>concerned with </a:t>
            </a:r>
            <a:r>
              <a:rPr sz="3200" b="1" dirty="0">
                <a:solidFill>
                  <a:srgbClr val="FF9300"/>
                </a:solidFill>
                <a:latin typeface="Book Antiqua" panose="02040602050305030304" pitchFamily="18" charset="0"/>
              </a:rPr>
              <a:t>spirituality</a:t>
            </a:r>
            <a:r>
              <a:rPr sz="3200" dirty="0">
                <a:solidFill>
                  <a:srgbClr val="244963"/>
                </a:solidFill>
                <a:latin typeface="Book Antiqua" panose="02040602050305030304" pitchFamily="18" charset="0"/>
              </a:rPr>
              <a:t> and </a:t>
            </a:r>
            <a:r>
              <a:rPr sz="3200" b="1" dirty="0">
                <a:solidFill>
                  <a:srgbClr val="FF9300"/>
                </a:solidFill>
                <a:latin typeface="Book Antiqua" panose="02040602050305030304" pitchFamily="18" charset="0"/>
              </a:rPr>
              <a:t>personal growth</a:t>
            </a:r>
            <a:r>
              <a:rPr sz="3200" dirty="0">
                <a:solidFill>
                  <a:srgbClr val="244963"/>
                </a:solidFill>
                <a:latin typeface="Book Antiqua" panose="02040602050305030304" pitchFamily="18" charset="0"/>
              </a:rPr>
              <a:t>,</a:t>
            </a:r>
            <a:br>
              <a:rPr sz="3200" dirty="0">
                <a:solidFill>
                  <a:srgbClr val="244963"/>
                </a:solidFill>
                <a:latin typeface="Book Antiqua" panose="02040602050305030304" pitchFamily="18" charset="0"/>
              </a:rPr>
            </a:br>
            <a:r>
              <a:rPr sz="3200" dirty="0">
                <a:solidFill>
                  <a:srgbClr val="244963"/>
                </a:solidFill>
                <a:latin typeface="Book Antiqua" panose="02040602050305030304" pitchFamily="18" charset="0"/>
              </a:rPr>
              <a:t>and </a:t>
            </a:r>
            <a:r>
              <a:rPr sz="3200" b="1" dirty="0">
                <a:solidFill>
                  <a:srgbClr val="FF9300"/>
                </a:solidFill>
                <a:latin typeface="Book Antiqua" panose="02040602050305030304" pitchFamily="18" charset="0"/>
              </a:rPr>
              <a:t>talk</a:t>
            </a:r>
            <a:r>
              <a:rPr sz="3200" dirty="0">
                <a:solidFill>
                  <a:srgbClr val="244963"/>
                </a:solidFill>
                <a:latin typeface="Book Antiqua" panose="02040602050305030304" pitchFamily="18" charset="0"/>
              </a:rPr>
              <a:t> to a great number of people.“</a:t>
            </a:r>
            <a:r>
              <a:rPr sz="3200" dirty="0">
                <a:latin typeface="Book Antiqua" panose="02040602050305030304" pitchFamily="18" charset="0"/>
              </a:rPr>
              <a:t> </a:t>
            </a:r>
          </a:p>
        </p:txBody>
      </p:sp>
    </p:spTree>
  </p:cSld>
  <p:clrMapOvr>
    <a:masterClrMapping/>
  </p:clrMapOvr>
  <mc:AlternateContent xmlns:mc="http://schemas.openxmlformats.org/markup-compatibility/2006" xmlns:p14="http://schemas.microsoft.com/office/powerpoint/2010/main">
    <mc:Choice Requires="p14">
      <p:transition spd="slow" p14:dur="2000">
        <p:fade/>
      </p:transition>
    </mc:Choice>
    <mc:Fallback xmlns:a14="http://schemas.microsoft.com/office/drawing/2010/main" xmlns:m="http://schemas.openxmlformats.org/officeDocument/2006/math"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 name="Text"/>
          <p:cNvSpPr txBox="1">
            <a:spLocks noGrp="1"/>
          </p:cNvSpPr>
          <p:nvPr>
            <p:ph type="body" idx="21"/>
          </p:nvPr>
        </p:nvSpPr>
        <p:spPr>
          <a:prstGeom prst="rect">
            <a:avLst/>
          </a:prstGeom>
        </p:spPr>
        <p:txBody>
          <a:bodyPr/>
          <a:lstStyle/>
          <a:p>
            <a:endParaRPr/>
          </a:p>
        </p:txBody>
      </p:sp>
      <p:pic>
        <p:nvPicPr>
          <p:cNvPr id="153" name="Prayer.jpg" descr="Prayer.jpg"/>
          <p:cNvPicPr>
            <a:picLocks noGrp="1" noChangeAspect="1"/>
          </p:cNvPicPr>
          <p:nvPr>
            <p:ph type="pic" idx="22"/>
          </p:nvPr>
        </p:nvPicPr>
        <p:blipFill>
          <a:blip r:embed="rId2"/>
          <a:srcRect l="1506" r="1506"/>
          <a:stretch>
            <a:fillRect/>
          </a:stretch>
        </p:blipFill>
        <p:spPr>
          <a:xfrm>
            <a:off x="368300" y="444500"/>
            <a:ext cx="12268200" cy="6324600"/>
          </a:xfrm>
          <a:prstGeom prst="rect">
            <a:avLst/>
          </a:prstGeom>
        </p:spPr>
      </p:pic>
      <p:sp>
        <p:nvSpPr>
          <p:cNvPr id="154" name="Prayer"/>
          <p:cNvSpPr txBox="1">
            <a:spLocks noGrp="1"/>
          </p:cNvSpPr>
          <p:nvPr>
            <p:ph type="title"/>
          </p:nvPr>
        </p:nvSpPr>
        <p:spPr>
          <a:prstGeom prst="rect">
            <a:avLst/>
          </a:prstGeom>
        </p:spPr>
        <p:txBody>
          <a:bodyPr>
            <a:normAutofit/>
          </a:bodyPr>
          <a:lstStyle>
            <a:lvl1pPr defTabSz="572516">
              <a:defRPr sz="6272" spc="-125"/>
            </a:lvl1pPr>
          </a:lstStyle>
          <a:p>
            <a:r>
              <a:rPr sz="6200" dirty="0">
                <a:latin typeface="Book Antiqua" panose="02040602050305030304" pitchFamily="18" charset="0"/>
              </a:rPr>
              <a:t>Prayer</a:t>
            </a:r>
          </a:p>
        </p:txBody>
      </p:sp>
      <p:sp>
        <p:nvSpPr>
          <p:cNvPr id="155" name="Step 11"/>
          <p:cNvSpPr txBox="1">
            <a:spLocks noGrp="1"/>
          </p:cNvSpPr>
          <p:nvPr>
            <p:ph type="body" sz="quarter" idx="1"/>
          </p:nvPr>
        </p:nvSpPr>
        <p:spPr>
          <a:prstGeom prst="rect">
            <a:avLst/>
          </a:prstGeom>
        </p:spPr>
        <p:txBody>
          <a:bodyPr/>
          <a:lstStyle>
            <a:lvl1pPr>
              <a:defRPr>
                <a:solidFill>
                  <a:srgbClr val="244963"/>
                </a:solidFill>
              </a:defRPr>
            </a:lvl1pPr>
          </a:lstStyle>
          <a:p>
            <a:r>
              <a:rPr dirty="0">
                <a:latin typeface="Book Antiqua" panose="02040602050305030304" pitchFamily="18" charset="0"/>
              </a:rPr>
              <a:t>Step 11</a:t>
            </a:r>
          </a:p>
        </p:txBody>
      </p:sp>
    </p:spTree>
  </p:cSld>
  <p:clrMapOvr>
    <a:masterClrMapping/>
  </p:clrMapOvr>
  <mc:AlternateContent xmlns:mc="http://schemas.openxmlformats.org/markup-compatibility/2006" xmlns:p14="http://schemas.microsoft.com/office/powerpoint/2010/main">
    <mc:Choice Requires="p14">
      <p:transition spd="slow" p14:dur="2000">
        <p:fade/>
      </p:transition>
    </mc:Choice>
    <mc:Fallback xmlns:a14="http://schemas.microsoft.com/office/drawing/2010/main" xmlns:m="http://schemas.openxmlformats.org/officeDocument/2006/math"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 name="Prayer"/>
          <p:cNvSpPr txBox="1">
            <a:spLocks noGrp="1"/>
          </p:cNvSpPr>
          <p:nvPr>
            <p:ph type="title"/>
          </p:nvPr>
        </p:nvSpPr>
        <p:spPr>
          <a:prstGeom prst="rect">
            <a:avLst/>
          </a:prstGeom>
        </p:spPr>
        <p:txBody>
          <a:bodyPr>
            <a:normAutofit/>
          </a:bodyPr>
          <a:lstStyle/>
          <a:p>
            <a:r>
              <a:rPr sz="6200" dirty="0">
                <a:latin typeface="Book Antiqua" panose="02040602050305030304" pitchFamily="18" charset="0"/>
              </a:rPr>
              <a:t>Prayer</a:t>
            </a:r>
          </a:p>
        </p:txBody>
      </p:sp>
      <p:sp>
        <p:nvSpPr>
          <p:cNvPr id="158" name="Prayer is talking to our Higher Power, though not always in the form of actual speech.…"/>
          <p:cNvSpPr txBox="1">
            <a:spLocks noGrp="1"/>
          </p:cNvSpPr>
          <p:nvPr>
            <p:ph type="body" idx="1"/>
          </p:nvPr>
        </p:nvSpPr>
        <p:spPr>
          <a:prstGeom prst="rect">
            <a:avLst/>
          </a:prstGeom>
        </p:spPr>
        <p:txBody>
          <a:bodyPr>
            <a:noAutofit/>
          </a:bodyPr>
          <a:lstStyle/>
          <a:p>
            <a:pPr marL="374315" indent="-374315">
              <a:spcBef>
                <a:spcPts val="1000"/>
              </a:spcBef>
              <a:defRPr sz="2800">
                <a:solidFill>
                  <a:srgbClr val="244963"/>
                </a:solidFill>
              </a:defRPr>
            </a:pPr>
            <a:r>
              <a:rPr sz="3200" dirty="0">
                <a:latin typeface="Book Antiqua" panose="02040602050305030304" pitchFamily="18" charset="0"/>
              </a:rPr>
              <a:t>Prayer is </a:t>
            </a:r>
            <a:r>
              <a:rPr sz="3200" b="1" dirty="0">
                <a:solidFill>
                  <a:srgbClr val="FF9300"/>
                </a:solidFill>
                <a:latin typeface="Book Antiqua" panose="02040602050305030304" pitchFamily="18" charset="0"/>
              </a:rPr>
              <a:t>talking to our Higher Power</a:t>
            </a:r>
            <a:r>
              <a:rPr sz="3200" dirty="0">
                <a:latin typeface="Book Antiqua" panose="02040602050305030304" pitchFamily="18" charset="0"/>
              </a:rPr>
              <a:t>, though not always in the form of actual speech. </a:t>
            </a:r>
            <a:br>
              <a:rPr sz="3200" dirty="0">
                <a:latin typeface="Book Antiqua" panose="02040602050305030304" pitchFamily="18" charset="0"/>
              </a:rPr>
            </a:br>
            <a:endParaRPr sz="3200" dirty="0">
              <a:latin typeface="Book Antiqua" panose="02040602050305030304" pitchFamily="18" charset="0"/>
            </a:endParaRPr>
          </a:p>
          <a:p>
            <a:pPr marL="374315" indent="-374315">
              <a:spcBef>
                <a:spcPts val="1000"/>
              </a:spcBef>
              <a:defRPr sz="2800">
                <a:solidFill>
                  <a:srgbClr val="244963"/>
                </a:solidFill>
              </a:defRPr>
            </a:pPr>
            <a:r>
              <a:rPr sz="3200" dirty="0">
                <a:latin typeface="Book Antiqua" panose="02040602050305030304" pitchFamily="18" charset="0"/>
              </a:rPr>
              <a:t>One of the forms of prayer in which virtually every NA member engages is </a:t>
            </a:r>
            <a:r>
              <a:rPr sz="3200" b="1" dirty="0">
                <a:solidFill>
                  <a:srgbClr val="FF9300"/>
                </a:solidFill>
                <a:latin typeface="Book Antiqua" panose="02040602050305030304" pitchFamily="18" charset="0"/>
              </a:rPr>
              <a:t>the closing or opening prayer</a:t>
            </a:r>
            <a:r>
              <a:rPr sz="3200" dirty="0">
                <a:latin typeface="Book Antiqua" panose="02040602050305030304" pitchFamily="18" charset="0"/>
              </a:rPr>
              <a:t> said at most NA meetings.</a:t>
            </a:r>
            <a:br>
              <a:rPr sz="3200" dirty="0">
                <a:latin typeface="Book Antiqua" panose="02040602050305030304" pitchFamily="18" charset="0"/>
              </a:rPr>
            </a:br>
            <a:r>
              <a:rPr sz="3200" dirty="0">
                <a:latin typeface="Book Antiqua" panose="02040602050305030304" pitchFamily="18" charset="0"/>
              </a:rPr>
              <a:t> </a:t>
            </a:r>
          </a:p>
          <a:p>
            <a:pPr marL="374315" indent="-374315">
              <a:spcBef>
                <a:spcPts val="1000"/>
              </a:spcBef>
              <a:defRPr sz="2800">
                <a:solidFill>
                  <a:srgbClr val="244963"/>
                </a:solidFill>
              </a:defRPr>
            </a:pPr>
            <a:r>
              <a:rPr sz="3200" dirty="0">
                <a:latin typeface="Book Antiqua" panose="02040602050305030304" pitchFamily="18" charset="0"/>
              </a:rPr>
              <a:t>Ultimately, the manner in which we pray is up to us as individuals.</a:t>
            </a:r>
          </a:p>
        </p:txBody>
      </p:sp>
    </p:spTree>
  </p:cSld>
  <p:clrMapOvr>
    <a:masterClrMapping/>
  </p:clrMapOvr>
  <mc:AlternateContent xmlns:mc="http://schemas.openxmlformats.org/markup-compatibility/2006" xmlns:p14="http://schemas.microsoft.com/office/powerpoint/2010/main">
    <mc:Choice Requires="p14">
      <p:transition spd="slow" p14:dur="2000">
        <p:fade/>
      </p:transition>
    </mc:Choice>
    <mc:Fallback xmlns:a14="http://schemas.microsoft.com/office/drawing/2010/main" xmlns:m="http://schemas.openxmlformats.org/officeDocument/2006/math" xmlns="">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0" presetClass="entr" fill="hold" grpId="1" nodeType="clickEffect">
                                  <p:stCondLst>
                                    <p:cond delay="0"/>
                                  </p:stCondLst>
                                  <p:iterate>
                                    <p:tmAbs val="0"/>
                                  </p:iterate>
                                  <p:childTnLst>
                                    <p:set>
                                      <p:cBhvr>
                                        <p:cTn id="6" fill="hold"/>
                                        <p:tgtEl>
                                          <p:spTgt spid="158">
                                            <p:bg/>
                                          </p:spTgt>
                                        </p:tgtEl>
                                        <p:attrNameLst>
                                          <p:attrName>style.visibility</p:attrName>
                                        </p:attrNameLst>
                                      </p:cBhvr>
                                      <p:to>
                                        <p:strVal val="visible"/>
                                      </p:to>
                                    </p:set>
                                    <p:animEffect transition="in" filter="fade">
                                      <p:cBhvr>
                                        <p:cTn id="7" dur="2000"/>
                                        <p:tgtEl>
                                          <p:spTgt spid="158">
                                            <p:bg/>
                                          </p:spTgt>
                                        </p:tgtEl>
                                      </p:cBhvr>
                                    </p:animEffect>
                                  </p:childTnLst>
                                </p:cTn>
                              </p:par>
                              <p:par>
                                <p:cTn id="8" presetID="10" presetClass="entr" presetSubtype="0" fill="hold" grpId="1" nodeType="withEffect">
                                  <p:stCondLst>
                                    <p:cond delay="0"/>
                                  </p:stCondLst>
                                  <p:iterate>
                                    <p:tmAbs val="0"/>
                                  </p:iterate>
                                  <p:childTnLst>
                                    <p:set>
                                      <p:cBhvr>
                                        <p:cTn id="9" fill="hold"/>
                                        <p:tgtEl>
                                          <p:spTgt spid="158">
                                            <p:txEl>
                                              <p:pRg st="0" end="0"/>
                                            </p:txEl>
                                          </p:spTgt>
                                        </p:tgtEl>
                                        <p:attrNameLst>
                                          <p:attrName>style.visibility</p:attrName>
                                        </p:attrNameLst>
                                      </p:cBhvr>
                                      <p:to>
                                        <p:strVal val="visible"/>
                                      </p:to>
                                    </p:set>
                                    <p:animEffect transition="in" filter="fade">
                                      <p:cBhvr>
                                        <p:cTn id="10" dur="2000"/>
                                        <p:tgtEl>
                                          <p:spTgt spid="158">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fill="hold" grpId="1" nodeType="clickEffect">
                                  <p:stCondLst>
                                    <p:cond delay="0"/>
                                  </p:stCondLst>
                                  <p:iterate>
                                    <p:tmAbs val="0"/>
                                  </p:iterate>
                                  <p:childTnLst>
                                    <p:set>
                                      <p:cBhvr>
                                        <p:cTn id="14" fill="hold"/>
                                        <p:tgtEl>
                                          <p:spTgt spid="158">
                                            <p:txEl>
                                              <p:pRg st="1" end="1"/>
                                            </p:txEl>
                                          </p:spTgt>
                                        </p:tgtEl>
                                        <p:attrNameLst>
                                          <p:attrName>style.visibility</p:attrName>
                                        </p:attrNameLst>
                                      </p:cBhvr>
                                      <p:to>
                                        <p:strVal val="visible"/>
                                      </p:to>
                                    </p:set>
                                    <p:animEffect transition="in" filter="fade">
                                      <p:cBhvr>
                                        <p:cTn id="15" dur="2000"/>
                                        <p:tgtEl>
                                          <p:spTgt spid="158">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fill="hold" grpId="1" nodeType="clickEffect">
                                  <p:stCondLst>
                                    <p:cond delay="0"/>
                                  </p:stCondLst>
                                  <p:iterate>
                                    <p:tmAbs val="0"/>
                                  </p:iterate>
                                  <p:childTnLst>
                                    <p:set>
                                      <p:cBhvr>
                                        <p:cTn id="19" fill="hold"/>
                                        <p:tgtEl>
                                          <p:spTgt spid="158">
                                            <p:txEl>
                                              <p:pRg st="2" end="2"/>
                                            </p:txEl>
                                          </p:spTgt>
                                        </p:tgtEl>
                                        <p:attrNameLst>
                                          <p:attrName>style.visibility</p:attrName>
                                        </p:attrNameLst>
                                      </p:cBhvr>
                                      <p:to>
                                        <p:strVal val="visible"/>
                                      </p:to>
                                    </p:set>
                                    <p:animEffect transition="in" filter="fade">
                                      <p:cBhvr>
                                        <p:cTn id="20" dur="2000"/>
                                        <p:tgtEl>
                                          <p:spTgt spid="15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8" grpId="1" build="p" bldLvl="5" animBg="1" advAuto="0"/>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png"/></Relationships>
</file>

<file path=ppt/theme/_rels/theme2.xml.rels><?xml version="1.0" encoding="UTF-8" standalone="yes"?>
<Relationships xmlns="http://schemas.openxmlformats.org/package/2006/relationships"><Relationship Id="rId1" Type="http://schemas.openxmlformats.org/officeDocument/2006/relationships/image" Target="../media/image1.png"/></Relationships>
</file>

<file path=ppt/theme/theme1.xml><?xml version="1.0" encoding="utf-8"?>
<a:theme xmlns:a="http://schemas.openxmlformats.org/drawingml/2006/main" name="Editorial">
  <a:themeElements>
    <a:clrScheme name="Editorial">
      <a:dk1>
        <a:srgbClr val="324863"/>
      </a:dk1>
      <a:lt1>
        <a:srgbClr val="634D31"/>
      </a:lt1>
      <a:dk2>
        <a:srgbClr val="615F5C"/>
      </a:dk2>
      <a:lt2>
        <a:srgbClr val="D6D3CB"/>
      </a:lt2>
      <a:accent1>
        <a:srgbClr val="4D76A4"/>
      </a:accent1>
      <a:accent2>
        <a:srgbClr val="729460"/>
      </a:accent2>
      <a:accent3>
        <a:srgbClr val="D6AD40"/>
      </a:accent3>
      <a:accent4>
        <a:srgbClr val="DC7D39"/>
      </a:accent4>
      <a:accent5>
        <a:srgbClr val="C36061"/>
      </a:accent5>
      <a:accent6>
        <a:srgbClr val="7E649B"/>
      </a:accent6>
      <a:hlink>
        <a:srgbClr val="0000FF"/>
      </a:hlink>
      <a:folHlink>
        <a:srgbClr val="FF00FF"/>
      </a:folHlink>
    </a:clrScheme>
    <a:fontScheme name="Editorial">
      <a:majorFont>
        <a:latin typeface="Didot"/>
        <a:ea typeface="Didot"/>
        <a:cs typeface="Didot"/>
      </a:majorFont>
      <a:minorFont>
        <a:latin typeface="Didot"/>
        <a:ea typeface="Didot"/>
        <a:cs typeface="Didot"/>
      </a:minorFont>
    </a:fontScheme>
    <a:fmtScheme name="Editorial">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3000" b="0" i="0" u="none" strike="noStrike" cap="none" spc="0" normalizeH="0" baseline="0">
            <a:ln>
              <a:noFill/>
            </a:ln>
            <a:solidFill>
              <a:srgbClr val="FFFFFF"/>
            </a:solidFill>
            <a:effectLst/>
            <a:uFillTx/>
            <a:latin typeface="Palatino"/>
            <a:ea typeface="Palatino"/>
            <a:cs typeface="Palatino"/>
            <a:sym typeface="Palatino"/>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chemeClr val="accent1">
              <a:hueOff val="109193"/>
              <a:satOff val="-4874"/>
              <a:lumOff val="12971"/>
            </a:schemeClr>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3000" b="0" i="0" u="none" strike="noStrike" cap="none" spc="0" normalizeH="0" baseline="0">
            <a:ln>
              <a:noFill/>
            </a:ln>
            <a:solidFill>
              <a:srgbClr val="324863"/>
            </a:solidFill>
            <a:effectLst/>
            <a:uFillTx/>
            <a:latin typeface="Palatino"/>
            <a:ea typeface="Palatino"/>
            <a:cs typeface="Palatino"/>
            <a:sym typeface="Palatino"/>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Editorial">
  <a:themeElements>
    <a:clrScheme name="Editorial">
      <a:dk1>
        <a:srgbClr val="000000"/>
      </a:dk1>
      <a:lt1>
        <a:srgbClr val="FFFFFF"/>
      </a:lt1>
      <a:dk2>
        <a:srgbClr val="615F5C"/>
      </a:dk2>
      <a:lt2>
        <a:srgbClr val="D6D3CB"/>
      </a:lt2>
      <a:accent1>
        <a:srgbClr val="4D76A4"/>
      </a:accent1>
      <a:accent2>
        <a:srgbClr val="729460"/>
      </a:accent2>
      <a:accent3>
        <a:srgbClr val="D6AD40"/>
      </a:accent3>
      <a:accent4>
        <a:srgbClr val="DC7D39"/>
      </a:accent4>
      <a:accent5>
        <a:srgbClr val="C36061"/>
      </a:accent5>
      <a:accent6>
        <a:srgbClr val="7E649B"/>
      </a:accent6>
      <a:hlink>
        <a:srgbClr val="0000FF"/>
      </a:hlink>
      <a:folHlink>
        <a:srgbClr val="FF00FF"/>
      </a:folHlink>
    </a:clrScheme>
    <a:fontScheme name="Editorial">
      <a:majorFont>
        <a:latin typeface="Didot"/>
        <a:ea typeface="Didot"/>
        <a:cs typeface="Didot"/>
      </a:majorFont>
      <a:minorFont>
        <a:latin typeface="Didot"/>
        <a:ea typeface="Didot"/>
        <a:cs typeface="Didot"/>
      </a:minorFont>
    </a:fontScheme>
    <a:fmtScheme name="Editorial">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3000" b="0" i="0" u="none" strike="noStrike" cap="none" spc="0" normalizeH="0" baseline="0">
            <a:ln>
              <a:noFill/>
            </a:ln>
            <a:solidFill>
              <a:srgbClr val="FFFFFF"/>
            </a:solidFill>
            <a:effectLst/>
            <a:uFillTx/>
            <a:latin typeface="Palatino"/>
            <a:ea typeface="Palatino"/>
            <a:cs typeface="Palatino"/>
            <a:sym typeface="Palatino"/>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chemeClr val="accent1">
              <a:hueOff val="109193"/>
              <a:satOff val="-4874"/>
              <a:lumOff val="12971"/>
            </a:schemeClr>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3000" b="0" i="0" u="none" strike="noStrike" cap="none" spc="0" normalizeH="0" baseline="0">
            <a:ln>
              <a:noFill/>
            </a:ln>
            <a:solidFill>
              <a:srgbClr val="324863"/>
            </a:solidFill>
            <a:effectLst/>
            <a:uFillTx/>
            <a:latin typeface="Palatino"/>
            <a:ea typeface="Palatino"/>
            <a:cs typeface="Palatino"/>
            <a:sym typeface="Palatino"/>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0</TotalTime>
  <Words>523</Words>
  <Application>Microsoft Macintosh PowerPoint</Application>
  <PresentationFormat>Benutzerdefiniert</PresentationFormat>
  <Paragraphs>52</Paragraphs>
  <Slides>19</Slides>
  <Notes>0</Notes>
  <HiddenSlides>0</HiddenSlides>
  <MMClips>0</MMClips>
  <ScaleCrop>false</ScaleCrop>
  <HeadingPairs>
    <vt:vector size="6" baseType="variant">
      <vt:variant>
        <vt:lpstr>Verwendete Schriftarten</vt:lpstr>
      </vt:variant>
      <vt:variant>
        <vt:i4>7</vt:i4>
      </vt:variant>
      <vt:variant>
        <vt:lpstr>Design</vt:lpstr>
      </vt:variant>
      <vt:variant>
        <vt:i4>1</vt:i4>
      </vt:variant>
      <vt:variant>
        <vt:lpstr>Folientitel</vt:lpstr>
      </vt:variant>
      <vt:variant>
        <vt:i4>19</vt:i4>
      </vt:variant>
    </vt:vector>
  </HeadingPairs>
  <TitlesOfParts>
    <vt:vector size="27" baseType="lpstr">
      <vt:lpstr>Helvetica</vt:lpstr>
      <vt:lpstr>Helvetica Neue</vt:lpstr>
      <vt:lpstr>Didot</vt:lpstr>
      <vt:lpstr>Times Roman</vt:lpstr>
      <vt:lpstr>Book Antiqua</vt:lpstr>
      <vt:lpstr>Zapf Dingbats</vt:lpstr>
      <vt:lpstr>Palatino</vt:lpstr>
      <vt:lpstr>Editorial</vt:lpstr>
      <vt:lpstr>PowerPoint-Präsentation</vt:lpstr>
      <vt:lpstr>Step 11 Workshop</vt:lpstr>
      <vt:lpstr> "We sought through prayer and meditation to improve our conscious contact with God as we understood Him, praying only for knowledge of His will for us and the power to carry that out."</vt:lpstr>
      <vt:lpstr>We try through inward dialogue and meditation to receive more inner contact with the healthy part of our will. We are trying to figure out where this healthy part wants to go, and we try to be guided by this.</vt:lpstr>
      <vt:lpstr>Finding our own spiritual path</vt:lpstr>
      <vt:lpstr>Finding our own spiritual path</vt:lpstr>
      <vt:lpstr>PowerPoint-Präsentation</vt:lpstr>
      <vt:lpstr>Prayer</vt:lpstr>
      <vt:lpstr>Prayer</vt:lpstr>
      <vt:lpstr>Meditation</vt:lpstr>
      <vt:lpstr>Meditation</vt:lpstr>
      <vt:lpstr>The power to carry that out</vt:lpstr>
      <vt:lpstr>PowerPoint-Präsentation</vt:lpstr>
      <vt:lpstr>PowerPoint-Präsentation</vt:lpstr>
      <vt:lpstr>Small Group Discussion</vt:lpstr>
      <vt:lpstr>Small Group Discussion</vt:lpstr>
      <vt:lpstr>Table: Prayer</vt:lpstr>
      <vt:lpstr>Table: Meditation</vt:lpstr>
      <vt:lpstr>PowerPoint-Präsentation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cp:lastModifiedBy>MC - EDM</cp:lastModifiedBy>
  <cp:revision>6</cp:revision>
  <dcterms:modified xsi:type="dcterms:W3CDTF">2024-06-11T20:11:26Z</dcterms:modified>
</cp:coreProperties>
</file>