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6" r:id="rId1"/>
  </p:sldMasterIdLst>
  <p:notesMasterIdLst>
    <p:notesMasterId r:id="rId26"/>
  </p:notesMasterIdLst>
  <p:sldIdLst>
    <p:sldId id="493" r:id="rId2"/>
    <p:sldId id="516" r:id="rId3"/>
    <p:sldId id="508" r:id="rId4"/>
    <p:sldId id="491" r:id="rId5"/>
    <p:sldId id="464" r:id="rId6"/>
    <p:sldId id="495" r:id="rId7"/>
    <p:sldId id="465" r:id="rId8"/>
    <p:sldId id="460" r:id="rId9"/>
    <p:sldId id="490" r:id="rId10"/>
    <p:sldId id="510" r:id="rId11"/>
    <p:sldId id="497" r:id="rId12"/>
    <p:sldId id="501" r:id="rId13"/>
    <p:sldId id="498" r:id="rId14"/>
    <p:sldId id="499" r:id="rId15"/>
    <p:sldId id="513" r:id="rId16"/>
    <p:sldId id="537" r:id="rId17"/>
    <p:sldId id="538" r:id="rId18"/>
    <p:sldId id="540" r:id="rId19"/>
    <p:sldId id="527" r:id="rId20"/>
    <p:sldId id="541" r:id="rId21"/>
    <p:sldId id="536" r:id="rId22"/>
    <p:sldId id="542" r:id="rId23"/>
    <p:sldId id="543" r:id="rId24"/>
    <p:sldId id="544" r:id="rId25"/>
  </p:sldIdLst>
  <p:sldSz cx="9144000" cy="6858000" type="screen4x3"/>
  <p:notesSz cx="6858000" cy="9144000"/>
  <p:embeddedFontLst>
    <p:embeddedFont>
      <p:font typeface="Calibri" panose="020F0502020204030204" pitchFamily="34" charset="0"/>
      <p:regular r:id="rId27"/>
      <p:bold r:id="rId28"/>
      <p:italic r:id="rId29"/>
      <p:boldItalic r:id="rId30"/>
    </p:embeddedFont>
    <p:embeddedFont>
      <p:font typeface="Corbel" panose="020B0503020204020204" pitchFamily="34" charset="0"/>
      <p:regular r:id="rId31"/>
      <p:bold r:id="rId32"/>
      <p:italic r:id="rId33"/>
      <p:boldItalic r:id="rId34"/>
    </p:embeddedFont>
    <p:embeddedFont>
      <p:font typeface="Franklin Gothic Demi Cond" panose="020B0603020102020204" pitchFamily="34" charset="0"/>
      <p:regular r:id="rId35"/>
      <p:bold r:id="rId36"/>
    </p:embeddedFont>
    <p:embeddedFont>
      <p:font typeface="Roboto Light" panose="02000000000000000000" pitchFamily="2" charset="0"/>
      <p:regular r:id="rId37"/>
    </p:embeddedFont>
    <p:embeddedFont>
      <p:font typeface="Roboto Medium" panose="02000000000000000000" pitchFamily="2" charset="0"/>
      <p:regular r:id="rId38"/>
    </p:embeddedFont>
    <p:embeddedFont>
      <p:font typeface="Rockwell" panose="02060603020205020403" pitchFamily="18" charset="77"/>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do.berlin@outlook.de" initials="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564"/>
    <a:srgbClr val="F17625"/>
    <a:srgbClr val="F07626"/>
    <a:srgbClr val="F07E35"/>
    <a:srgbClr val="F08236"/>
    <a:srgbClr val="212121"/>
    <a:srgbClr val="424242"/>
    <a:srgbClr val="0069B4"/>
    <a:srgbClr val="0097FF"/>
    <a:srgbClr val="0052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210" autoAdjust="0"/>
    <p:restoredTop sz="50000"/>
  </p:normalViewPr>
  <p:slideViewPr>
    <p:cSldViewPr snapToGrid="0">
      <p:cViewPr varScale="1">
        <p:scale>
          <a:sx n="128" d="100"/>
          <a:sy n="128" d="100"/>
        </p:scale>
        <p:origin x="960"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C40585-807B-8542-B2BF-7013CE790C56}" type="datetimeFigureOut">
              <a:rPr lang="de-DE" smtClean="0"/>
              <a:t>09.06.24</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01F78-CCCC-684C-9F94-3AE26DB3CC9A}" type="slidenum">
              <a:rPr lang="de-DE" smtClean="0"/>
              <a:t>‹Nr.›</a:t>
            </a:fld>
            <a:endParaRPr lang="de-DE"/>
          </a:p>
        </p:txBody>
      </p:sp>
    </p:spTree>
    <p:extLst>
      <p:ext uri="{BB962C8B-B14F-4D97-AF65-F5344CB8AC3E}">
        <p14:creationId xmlns:p14="http://schemas.microsoft.com/office/powerpoint/2010/main" val="1159864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lumMod val="75000"/>
                  <a:lumOff val="25000"/>
                </a:schemeClr>
              </a:solidFill>
            </a:endParaRPr>
          </a:p>
        </p:txBody>
      </p:sp>
      <p:sp>
        <p:nvSpPr>
          <p:cNvPr id="4" name="Foliennummernplatzhalter 3"/>
          <p:cNvSpPr>
            <a:spLocks noGrp="1"/>
          </p:cNvSpPr>
          <p:nvPr>
            <p:ph type="sldNum" sz="quarter" idx="10"/>
          </p:nvPr>
        </p:nvSpPr>
        <p:spPr/>
        <p:txBody>
          <a:bodyPr/>
          <a:lstStyle/>
          <a:p>
            <a:fld id="{21001F78-CCCC-684C-9F94-3AE26DB3CC9A}" type="slidenum">
              <a:rPr lang="de-DE" smtClean="0"/>
              <a:t>1</a:t>
            </a:fld>
            <a:endParaRPr lang="de-DE"/>
          </a:p>
        </p:txBody>
      </p:sp>
    </p:spTree>
    <p:extLst>
      <p:ext uri="{BB962C8B-B14F-4D97-AF65-F5344CB8AC3E}">
        <p14:creationId xmlns:p14="http://schemas.microsoft.com/office/powerpoint/2010/main" val="1418319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1001F78-CCCC-684C-9F94-3AE26DB3CC9A}" type="slidenum">
              <a:rPr lang="de-DE" smtClean="0"/>
              <a:t>11</a:t>
            </a:fld>
            <a:endParaRPr lang="de-DE"/>
          </a:p>
        </p:txBody>
      </p:sp>
    </p:spTree>
    <p:extLst>
      <p:ext uri="{BB962C8B-B14F-4D97-AF65-F5344CB8AC3E}">
        <p14:creationId xmlns:p14="http://schemas.microsoft.com/office/powerpoint/2010/main" val="849318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Where</a:t>
            </a:r>
            <a:r>
              <a:rPr lang="de-DE" baseline="0" dirty="0"/>
              <a:t> </a:t>
            </a:r>
            <a:r>
              <a:rPr lang="de-DE" baseline="0" dirty="0" err="1"/>
              <a:t>to</a:t>
            </a:r>
            <a:r>
              <a:rPr lang="de-DE" baseline="0" dirty="0"/>
              <a:t> </a:t>
            </a:r>
            <a:r>
              <a:rPr lang="de-DE" baseline="0" dirty="0" err="1"/>
              <a:t>look</a:t>
            </a:r>
            <a:r>
              <a:rPr lang="de-DE" baseline="0" dirty="0"/>
              <a:t> at?</a:t>
            </a:r>
          </a:p>
          <a:p>
            <a:pPr marL="342900" indent="-342900">
              <a:buFont typeface="Wingdings" pitchFamily="2" charset="2"/>
              <a:buChar char="ü"/>
            </a:pPr>
            <a:r>
              <a:rPr lang="en-US" sz="1200" dirty="0">
                <a:solidFill>
                  <a:schemeClr val="bg1"/>
                </a:solidFill>
              </a:rPr>
              <a:t>ASC Minutes -  group, PR/H&amp;I Reports</a:t>
            </a:r>
          </a:p>
          <a:p>
            <a:pPr marL="342900" indent="-342900">
              <a:buFont typeface="Wingdings" pitchFamily="2" charset="2"/>
              <a:buChar char="ü"/>
            </a:pPr>
            <a:r>
              <a:rPr lang="en-US" sz="1200" dirty="0">
                <a:solidFill>
                  <a:schemeClr val="bg1"/>
                </a:solidFill>
              </a:rPr>
              <a:t>Income trends over past couple of years</a:t>
            </a:r>
          </a:p>
          <a:p>
            <a:pPr marL="342900" indent="-342900">
              <a:buFont typeface="Wingdings" pitchFamily="2" charset="2"/>
              <a:buChar char="ü"/>
            </a:pPr>
            <a:r>
              <a:rPr lang="en-US" sz="1200" dirty="0">
                <a:solidFill>
                  <a:schemeClr val="bg1"/>
                </a:solidFill>
              </a:rPr>
              <a:t>Head counts and demographics at events</a:t>
            </a:r>
          </a:p>
          <a:p>
            <a:pPr marL="342900" indent="-342900">
              <a:buFont typeface="Wingdings" pitchFamily="2" charset="2"/>
              <a:buChar char="ü"/>
            </a:pPr>
            <a:r>
              <a:rPr lang="en-US" sz="1200" dirty="0">
                <a:solidFill>
                  <a:schemeClr val="bg1"/>
                </a:solidFill>
              </a:rPr>
              <a:t>Map out meetings in your County</a:t>
            </a:r>
          </a:p>
          <a:p>
            <a:pPr marL="342900" indent="-342900">
              <a:buFont typeface="Wingdings" pitchFamily="2" charset="2"/>
              <a:buChar char="ü"/>
            </a:pPr>
            <a:r>
              <a:rPr lang="en-US" sz="1200" dirty="0">
                <a:solidFill>
                  <a:schemeClr val="bg1"/>
                </a:solidFill>
              </a:rPr>
              <a:t>Internet: Local politics and news on addiction treatment</a:t>
            </a:r>
          </a:p>
          <a:p>
            <a:endParaRPr lang="de-DE" dirty="0"/>
          </a:p>
          <a:p>
            <a:r>
              <a:rPr lang="de-DE" dirty="0" err="1"/>
              <a:t>Preparing</a:t>
            </a:r>
            <a:r>
              <a:rPr lang="de-DE" dirty="0"/>
              <a:t> </a:t>
            </a:r>
            <a:r>
              <a:rPr lang="de-DE" dirty="0" err="1"/>
              <a:t>to</a:t>
            </a:r>
            <a:r>
              <a:rPr lang="de-DE" dirty="0"/>
              <a:t> Scan</a:t>
            </a:r>
          </a:p>
          <a:p>
            <a:pPr marL="342900" indent="-342900">
              <a:buFont typeface="Wingdings" pitchFamily="2" charset="2"/>
              <a:buChar char="ü"/>
            </a:pPr>
            <a:r>
              <a:rPr lang="en-US" sz="1200" dirty="0">
                <a:solidFill>
                  <a:schemeClr val="bg1"/>
                </a:solidFill>
              </a:rPr>
              <a:t>Leading up to an environmental scan, trusted servants can be asked to do some research or homework.</a:t>
            </a:r>
          </a:p>
          <a:p>
            <a:pPr marL="342900" indent="-342900">
              <a:buFont typeface="Wingdings" pitchFamily="2" charset="2"/>
              <a:buChar char="ü"/>
            </a:pPr>
            <a:r>
              <a:rPr lang="en-US" sz="1200" dirty="0">
                <a:solidFill>
                  <a:schemeClr val="bg1"/>
                </a:solidFill>
              </a:rPr>
              <a:t>One might be asked to find out more about a trend in medicine as practiced locally that is impacting us, or to assess local doctors’ familiarity with NA.</a:t>
            </a:r>
          </a:p>
          <a:p>
            <a:pPr marL="342900" indent="-342900">
              <a:buFont typeface="Wingdings" pitchFamily="2" charset="2"/>
              <a:buChar char="ü"/>
            </a:pPr>
            <a:r>
              <a:rPr lang="en-US" sz="1200" dirty="0">
                <a:solidFill>
                  <a:schemeClr val="bg1"/>
                </a:solidFill>
              </a:rPr>
              <a:t>Another looks at the courts/probation practices, another treatment centers, etc.</a:t>
            </a:r>
          </a:p>
          <a:p>
            <a:pPr marL="342900" indent="-342900">
              <a:buFont typeface="Wingdings" pitchFamily="2" charset="2"/>
              <a:buChar char="ü"/>
            </a:pPr>
            <a:r>
              <a:rPr lang="en-US" sz="1200" dirty="0">
                <a:solidFill>
                  <a:schemeClr val="bg1"/>
                </a:solidFill>
              </a:rPr>
              <a:t>Again, we’re not forming opinions about outside issues, just  asking, “are there trends/issues impacting us, and is there something we should/could do?”</a:t>
            </a:r>
          </a:p>
          <a:p>
            <a:r>
              <a:rPr lang="en-US" sz="1200" dirty="0">
                <a:solidFill>
                  <a:schemeClr val="bg1"/>
                </a:solidFill>
              </a:rPr>
              <a:t>TREND ANALYSIS: </a:t>
            </a:r>
          </a:p>
          <a:p>
            <a:pPr marL="342900" indent="-342900">
              <a:buFont typeface="Wingdings" pitchFamily="2" charset="2"/>
              <a:buChar char="ü"/>
            </a:pPr>
            <a:r>
              <a:rPr lang="en-US" sz="1200" dirty="0">
                <a:solidFill>
                  <a:schemeClr val="bg1"/>
                </a:solidFill>
              </a:rPr>
              <a:t>The continued increase in drug usage by 18-25 year olds, as well as the growing number of baby boomer addicts (age 45-60) who suffer primarily from pharmaceutical addiction.</a:t>
            </a:r>
          </a:p>
          <a:p>
            <a:pPr marL="342900" indent="-342900">
              <a:buFont typeface="Wingdings" pitchFamily="2" charset="2"/>
              <a:buChar char="ü"/>
            </a:pPr>
            <a:endParaRPr lang="en-US" sz="1200" dirty="0">
              <a:solidFill>
                <a:schemeClr val="bg1"/>
              </a:solidFill>
            </a:endParaRPr>
          </a:p>
          <a:p>
            <a:pPr marL="342900" indent="-342900">
              <a:buFont typeface="Wingdings" pitchFamily="2" charset="2"/>
              <a:buChar char="ü"/>
            </a:pPr>
            <a:r>
              <a:rPr lang="en-US" sz="1200" dirty="0">
                <a:solidFill>
                  <a:schemeClr val="bg1"/>
                </a:solidFill>
              </a:rPr>
              <a:t>Scanning is a critical step to keep the planning process continually renewed and fresh</a:t>
            </a:r>
          </a:p>
          <a:p>
            <a:pPr marL="342900" indent="-342900">
              <a:buFont typeface="Wingdings" pitchFamily="2" charset="2"/>
              <a:buChar char="ü"/>
            </a:pPr>
            <a:r>
              <a:rPr lang="en-US" sz="1200" dirty="0">
                <a:solidFill>
                  <a:schemeClr val="bg1"/>
                </a:solidFill>
              </a:rPr>
              <a:t>If we don’t do it, we will be forced to do it as crises arise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endParaRPr lang="de-DE" dirty="0"/>
          </a:p>
        </p:txBody>
      </p:sp>
      <p:sp>
        <p:nvSpPr>
          <p:cNvPr id="4" name="Foliennummernplatzhalter 3"/>
          <p:cNvSpPr>
            <a:spLocks noGrp="1"/>
          </p:cNvSpPr>
          <p:nvPr>
            <p:ph type="sldNum" sz="quarter" idx="10"/>
          </p:nvPr>
        </p:nvSpPr>
        <p:spPr/>
        <p:txBody>
          <a:bodyPr/>
          <a:lstStyle/>
          <a:p>
            <a:fld id="{21001F78-CCCC-684C-9F94-3AE26DB3CC9A}" type="slidenum">
              <a:rPr lang="de-DE" smtClean="0"/>
              <a:t>12</a:t>
            </a:fld>
            <a:endParaRPr lang="de-DE"/>
          </a:p>
        </p:txBody>
      </p:sp>
    </p:spTree>
    <p:extLst>
      <p:ext uri="{BB962C8B-B14F-4D97-AF65-F5344CB8AC3E}">
        <p14:creationId xmlns:p14="http://schemas.microsoft.com/office/powerpoint/2010/main" val="512012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Problem in </a:t>
            </a:r>
            <a:r>
              <a:rPr lang="de-DE" dirty="0" err="1"/>
              <a:t>discussions</a:t>
            </a:r>
            <a:r>
              <a:rPr lang="de-DE" dirty="0"/>
              <a:t> </a:t>
            </a:r>
            <a:r>
              <a:rPr lang="de-DE" dirty="0" err="1"/>
              <a:t>about</a:t>
            </a:r>
            <a:r>
              <a:rPr lang="de-DE" dirty="0"/>
              <a:t> </a:t>
            </a:r>
            <a:r>
              <a:rPr lang="de-DE" dirty="0" err="1"/>
              <a:t>goals</a:t>
            </a:r>
            <a:endParaRPr lang="de-DE" dirty="0"/>
          </a:p>
          <a:p>
            <a:r>
              <a:rPr lang="de-DE" dirty="0"/>
              <a:t>A </a:t>
            </a:r>
            <a:r>
              <a:rPr lang="de-DE" dirty="0" err="1"/>
              <a:t>hand</a:t>
            </a:r>
            <a:r>
              <a:rPr lang="de-DE" dirty="0"/>
              <a:t> </a:t>
            </a:r>
            <a:r>
              <a:rPr lang="de-DE" dirty="0" err="1"/>
              <a:t>goes</a:t>
            </a:r>
            <a:r>
              <a:rPr lang="de-DE" dirty="0"/>
              <a:t> </a:t>
            </a:r>
            <a:r>
              <a:rPr lang="de-DE" dirty="0" err="1"/>
              <a:t>up</a:t>
            </a:r>
            <a:r>
              <a:rPr lang="de-DE" dirty="0"/>
              <a:t> </a:t>
            </a:r>
            <a:r>
              <a:rPr lang="de-DE" dirty="0" err="1"/>
              <a:t>We</a:t>
            </a:r>
            <a:r>
              <a:rPr lang="de-DE" dirty="0"/>
              <a:t> </a:t>
            </a:r>
            <a:r>
              <a:rPr lang="de-DE" dirty="0" err="1"/>
              <a:t>cant</a:t>
            </a:r>
            <a:r>
              <a:rPr lang="de-DE" dirty="0"/>
              <a:t> do </a:t>
            </a:r>
            <a:r>
              <a:rPr lang="de-DE" dirty="0" err="1"/>
              <a:t>this</a:t>
            </a:r>
            <a:r>
              <a:rPr lang="de-DE" baseline="0" dirty="0"/>
              <a:t> </a:t>
            </a:r>
            <a:r>
              <a:rPr lang="de-DE" baseline="0" dirty="0" err="1"/>
              <a:t>because</a:t>
            </a:r>
            <a:r>
              <a:rPr lang="de-DE" baseline="0" dirty="0"/>
              <a:t> </a:t>
            </a:r>
            <a:r>
              <a:rPr lang="de-DE" baseline="0" dirty="0" err="1"/>
              <a:t>of</a:t>
            </a:r>
            <a:r>
              <a:rPr lang="de-DE" baseline="0" dirty="0"/>
              <a:t> (</a:t>
            </a:r>
            <a:r>
              <a:rPr lang="de-DE" baseline="0" dirty="0" err="1"/>
              <a:t>tradition</a:t>
            </a:r>
            <a:r>
              <a:rPr lang="de-DE" baseline="0" dirty="0"/>
              <a:t>, </a:t>
            </a:r>
            <a:r>
              <a:rPr lang="de-DE" baseline="0" dirty="0" err="1"/>
              <a:t>money</a:t>
            </a:r>
            <a:r>
              <a:rPr lang="de-DE" baseline="0" dirty="0"/>
              <a:t> </a:t>
            </a:r>
            <a:r>
              <a:rPr lang="de-DE" baseline="0" dirty="0" err="1"/>
              <a:t>implications</a:t>
            </a:r>
            <a:r>
              <a:rPr lang="de-DE" baseline="0" dirty="0"/>
              <a:t>, ...)</a:t>
            </a:r>
          </a:p>
          <a:p>
            <a:r>
              <a:rPr lang="de-DE" baseline="0" dirty="0" err="1"/>
              <a:t>It</a:t>
            </a:r>
            <a:r>
              <a:rPr lang="de-DE" baseline="0" dirty="0"/>
              <a:t> </a:t>
            </a:r>
            <a:r>
              <a:rPr lang="de-DE" baseline="0" dirty="0" err="1"/>
              <a:t>kills</a:t>
            </a:r>
            <a:r>
              <a:rPr lang="de-DE" baseline="0" dirty="0"/>
              <a:t> a </a:t>
            </a:r>
            <a:r>
              <a:rPr lang="de-DE" baseline="0" dirty="0" err="1"/>
              <a:t>discussion</a:t>
            </a:r>
            <a:endParaRPr lang="de-DE" baseline="0" dirty="0"/>
          </a:p>
          <a:p>
            <a:r>
              <a:rPr lang="de-DE" baseline="0" dirty="0" err="1"/>
              <a:t>Exsample</a:t>
            </a:r>
            <a:r>
              <a:rPr lang="de-DE" baseline="0" dirty="0"/>
              <a:t>: </a:t>
            </a:r>
            <a:r>
              <a:rPr lang="de-DE" baseline="0" dirty="0" err="1"/>
              <a:t>inventory</a:t>
            </a:r>
            <a:r>
              <a:rPr lang="de-DE" baseline="0" dirty="0"/>
              <a:t> </a:t>
            </a:r>
            <a:r>
              <a:rPr lang="de-DE" baseline="0" dirty="0" err="1"/>
              <a:t>of</a:t>
            </a:r>
            <a:r>
              <a:rPr lang="de-DE" baseline="0" dirty="0"/>
              <a:t> </a:t>
            </a:r>
            <a:r>
              <a:rPr lang="de-DE" baseline="0" dirty="0" err="1"/>
              <a:t>edm</a:t>
            </a:r>
            <a:endParaRPr lang="de-DE" baseline="0" dirty="0"/>
          </a:p>
          <a:p>
            <a:r>
              <a:rPr lang="de-DE" baseline="0" dirty="0" err="1"/>
              <a:t>Someone</a:t>
            </a:r>
            <a:r>
              <a:rPr lang="de-DE" baseline="0" dirty="0"/>
              <a:t> </a:t>
            </a:r>
            <a:r>
              <a:rPr lang="de-DE" baseline="0" dirty="0" err="1"/>
              <a:t>said</a:t>
            </a:r>
            <a:r>
              <a:rPr lang="de-DE" baseline="0" dirty="0"/>
              <a:t> </a:t>
            </a:r>
            <a:r>
              <a:rPr lang="de-DE" baseline="0" dirty="0" err="1"/>
              <a:t>can</a:t>
            </a:r>
            <a:r>
              <a:rPr lang="de-DE" baseline="0" dirty="0"/>
              <a:t> </a:t>
            </a:r>
            <a:r>
              <a:rPr lang="de-DE" baseline="0" dirty="0" err="1"/>
              <a:t>we</a:t>
            </a:r>
            <a:r>
              <a:rPr lang="de-DE" baseline="0" dirty="0"/>
              <a:t> </a:t>
            </a:r>
            <a:r>
              <a:rPr lang="de-DE" baseline="0" dirty="0" err="1"/>
              <a:t>have</a:t>
            </a:r>
            <a:r>
              <a:rPr lang="de-DE" baseline="0" dirty="0"/>
              <a:t> NA </a:t>
            </a:r>
            <a:r>
              <a:rPr lang="de-DE" baseline="0" dirty="0" err="1"/>
              <a:t>cafe</a:t>
            </a:r>
            <a:r>
              <a:rPr lang="de-DE" baseline="0" dirty="0"/>
              <a:t>, </a:t>
            </a:r>
            <a:r>
              <a:rPr lang="de-DE" baseline="0" dirty="0" err="1"/>
              <a:t>with</a:t>
            </a:r>
            <a:r>
              <a:rPr lang="de-DE" baseline="0" dirty="0"/>
              <a:t> </a:t>
            </a:r>
            <a:r>
              <a:rPr lang="de-DE" baseline="0" dirty="0" err="1"/>
              <a:t>bilaird</a:t>
            </a:r>
            <a:r>
              <a:rPr lang="de-DE" baseline="0" dirty="0"/>
              <a:t> </a:t>
            </a:r>
            <a:r>
              <a:rPr lang="de-DE" baseline="0" dirty="0" err="1"/>
              <a:t>tables</a:t>
            </a:r>
            <a:r>
              <a:rPr lang="de-DE" baseline="0" dirty="0"/>
              <a:t>, </a:t>
            </a:r>
            <a:r>
              <a:rPr lang="de-DE" baseline="0" dirty="0" err="1"/>
              <a:t>and</a:t>
            </a:r>
            <a:r>
              <a:rPr lang="de-DE" baseline="0" dirty="0"/>
              <a:t> </a:t>
            </a:r>
            <a:r>
              <a:rPr lang="de-DE" baseline="0" dirty="0" err="1"/>
              <a:t>space</a:t>
            </a:r>
            <a:r>
              <a:rPr lang="de-DE" baseline="0" dirty="0"/>
              <a:t> </a:t>
            </a:r>
            <a:r>
              <a:rPr lang="de-DE" baseline="0" dirty="0" err="1"/>
              <a:t>to</a:t>
            </a:r>
            <a:r>
              <a:rPr lang="de-DE" baseline="0" dirty="0"/>
              <a:t> hang out?</a:t>
            </a:r>
          </a:p>
          <a:p>
            <a:r>
              <a:rPr lang="de-DE" baseline="0" dirty="0"/>
              <a:t>Not </a:t>
            </a:r>
            <a:r>
              <a:rPr lang="de-DE" baseline="0" dirty="0" err="1"/>
              <a:t>realistic</a:t>
            </a:r>
            <a:r>
              <a:rPr lang="de-DE" baseline="0" dirty="0"/>
              <a:t>, </a:t>
            </a:r>
            <a:r>
              <a:rPr lang="de-DE" baseline="0" dirty="0" err="1"/>
              <a:t>we</a:t>
            </a:r>
            <a:r>
              <a:rPr lang="de-DE" baseline="0" dirty="0"/>
              <a:t> </a:t>
            </a:r>
            <a:r>
              <a:rPr lang="de-DE" baseline="0" dirty="0" err="1"/>
              <a:t>are</a:t>
            </a:r>
            <a:r>
              <a:rPr lang="de-DE" baseline="0" dirty="0"/>
              <a:t> NA </a:t>
            </a:r>
            <a:r>
              <a:rPr lang="de-DE" baseline="0" dirty="0" err="1"/>
              <a:t>is</a:t>
            </a:r>
            <a:r>
              <a:rPr lang="de-DE" baseline="0" dirty="0"/>
              <a:t> not </a:t>
            </a:r>
            <a:r>
              <a:rPr lang="de-DE" baseline="0" dirty="0" err="1"/>
              <a:t>organize</a:t>
            </a:r>
            <a:r>
              <a:rPr lang="de-DE" baseline="0" dirty="0"/>
              <a:t> </a:t>
            </a:r>
            <a:r>
              <a:rPr lang="de-DE" baseline="0" dirty="0" err="1"/>
              <a:t>freizeitaktivitäten</a:t>
            </a:r>
            <a:endParaRPr lang="de-DE" baseline="0" dirty="0"/>
          </a:p>
          <a:p>
            <a:r>
              <a:rPr lang="de-DE" baseline="0" dirty="0"/>
              <a:t>Moskau</a:t>
            </a:r>
            <a:endParaRPr lang="de-DE" dirty="0"/>
          </a:p>
        </p:txBody>
      </p:sp>
      <p:sp>
        <p:nvSpPr>
          <p:cNvPr id="4" name="Foliennummernplatzhalter 3"/>
          <p:cNvSpPr>
            <a:spLocks noGrp="1"/>
          </p:cNvSpPr>
          <p:nvPr>
            <p:ph type="sldNum" sz="quarter" idx="10"/>
          </p:nvPr>
        </p:nvSpPr>
        <p:spPr/>
        <p:txBody>
          <a:bodyPr/>
          <a:lstStyle/>
          <a:p>
            <a:fld id="{21001F78-CCCC-684C-9F94-3AE26DB3CC9A}" type="slidenum">
              <a:rPr lang="de-DE" smtClean="0"/>
              <a:t>13</a:t>
            </a:fld>
            <a:endParaRPr lang="de-DE"/>
          </a:p>
        </p:txBody>
      </p:sp>
    </p:spTree>
    <p:extLst>
      <p:ext uri="{BB962C8B-B14F-4D97-AF65-F5344CB8AC3E}">
        <p14:creationId xmlns:p14="http://schemas.microsoft.com/office/powerpoint/2010/main" val="1758024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a:solidFill>
                  <a:schemeClr val="tx1"/>
                </a:solidFill>
                <a:effectLst/>
                <a:latin typeface="+mn-lt"/>
                <a:ea typeface="+mn-ea"/>
                <a:cs typeface="+mn-cs"/>
              </a:rPr>
              <a:t>Public relations umbrella: </a:t>
            </a:r>
            <a:r>
              <a:rPr lang="de-DE" sz="1200" kern="1200">
                <a:solidFill>
                  <a:schemeClr val="tx1"/>
                </a:solidFill>
                <a:effectLst/>
                <a:latin typeface="+mn-lt"/>
                <a:ea typeface="+mn-ea"/>
                <a:cs typeface="+mn-cs"/>
              </a:rPr>
              <a:t>The focus of a public relations umbrella structure is to provide services to those outside of NA. In this structure, members of an area work together to build relationships with public organizations. Instead of dividing into subcommittees, one group of trusted servants considers resources, requests from members and the public, and the NA community’s overall needs. A chairperson or coordinator can bring the committee’s recommendations to the larger service body for discussion, direction, and consensus. This structure can allow for a more unified and coordinated approach to providing services. </a:t>
            </a:r>
            <a:endParaRPr lang="de-DE"/>
          </a:p>
          <a:p>
            <a:r>
              <a:rPr lang="de-DE" sz="1200" b="1" kern="1200">
                <a:solidFill>
                  <a:schemeClr val="tx1"/>
                </a:solidFill>
                <a:effectLst/>
                <a:latin typeface="+mn-lt"/>
                <a:ea typeface="+mn-ea"/>
                <a:cs typeface="+mn-cs"/>
              </a:rPr>
              <a:t>Fellowship development umbrella: </a:t>
            </a:r>
            <a:r>
              <a:rPr lang="de-DE" sz="1200" kern="1200">
                <a:solidFill>
                  <a:schemeClr val="tx1"/>
                </a:solidFill>
                <a:effectLst/>
                <a:latin typeface="+mn-lt"/>
                <a:ea typeface="+mn-ea"/>
                <a:cs typeface="+mn-cs"/>
              </a:rPr>
              <a:t>This structure is similar to a public relations umbrella except that the focus is on supporting the growth of other NA service bodies. In a fellowship development umbrella, one group of trusted servants provides information, training, and support to other NA areas. This support allows each service body to provide services that best meet the needs in their local community. This structure may be useful in large geographic territories where each area needs to be empowered to provide effective services in their own community. </a:t>
            </a:r>
            <a:endParaRPr lang="de-DE"/>
          </a:p>
        </p:txBody>
      </p:sp>
      <p:sp>
        <p:nvSpPr>
          <p:cNvPr id="4" name="Foliennummernplatzhalter 3"/>
          <p:cNvSpPr>
            <a:spLocks noGrp="1"/>
          </p:cNvSpPr>
          <p:nvPr>
            <p:ph type="sldNum" sz="quarter" idx="10"/>
          </p:nvPr>
        </p:nvSpPr>
        <p:spPr/>
        <p:txBody>
          <a:bodyPr/>
          <a:lstStyle/>
          <a:p>
            <a:fld id="{21001F78-CCCC-684C-9F94-3AE26DB3CC9A}" type="slidenum">
              <a:rPr lang="de-DE" smtClean="0"/>
              <a:t>14</a:t>
            </a:fld>
            <a:endParaRPr lang="de-DE"/>
          </a:p>
        </p:txBody>
      </p:sp>
    </p:spTree>
    <p:extLst>
      <p:ext uri="{BB962C8B-B14F-4D97-AF65-F5344CB8AC3E}">
        <p14:creationId xmlns:p14="http://schemas.microsoft.com/office/powerpoint/2010/main" val="856057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1001F78-CCCC-684C-9F94-3AE26DB3CC9A}" type="slidenum">
              <a:rPr lang="de-DE" smtClean="0"/>
              <a:t>15</a:t>
            </a:fld>
            <a:endParaRPr lang="de-DE"/>
          </a:p>
        </p:txBody>
      </p:sp>
    </p:spTree>
    <p:extLst>
      <p:ext uri="{BB962C8B-B14F-4D97-AF65-F5344CB8AC3E}">
        <p14:creationId xmlns:p14="http://schemas.microsoft.com/office/powerpoint/2010/main" val="261624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a:solidFill>
                  <a:schemeClr val="tx1"/>
                </a:solidFill>
                <a:effectLst/>
                <a:latin typeface="+mn-lt"/>
                <a:ea typeface="+mn-ea"/>
                <a:cs typeface="+mn-cs"/>
              </a:rPr>
              <a:t>Public relations umbrella: </a:t>
            </a:r>
            <a:r>
              <a:rPr lang="de-DE" sz="1200" kern="1200">
                <a:solidFill>
                  <a:schemeClr val="tx1"/>
                </a:solidFill>
                <a:effectLst/>
                <a:latin typeface="+mn-lt"/>
                <a:ea typeface="+mn-ea"/>
                <a:cs typeface="+mn-cs"/>
              </a:rPr>
              <a:t>The focus of a public relations umbrella structure is to provide services to those outside of NA. In this structure, members of an area work together to build relationships with public organizations. Instead of dividing into subcommittees, one group of trusted servants considers resources, requests from members and the public, and the NA community’s overall needs. A chairperson or coordinator can bring the committee’s recommendations to the larger service body for discussion, direction, and consensus. This structure can allow for a more unified and coordinated approach to providing services. </a:t>
            </a:r>
            <a:endParaRPr lang="de-DE"/>
          </a:p>
          <a:p>
            <a:r>
              <a:rPr lang="de-DE" sz="1200" b="1" kern="1200">
                <a:solidFill>
                  <a:schemeClr val="tx1"/>
                </a:solidFill>
                <a:effectLst/>
                <a:latin typeface="+mn-lt"/>
                <a:ea typeface="+mn-ea"/>
                <a:cs typeface="+mn-cs"/>
              </a:rPr>
              <a:t>Fellowship development umbrella: </a:t>
            </a:r>
            <a:r>
              <a:rPr lang="de-DE" sz="1200" kern="1200">
                <a:solidFill>
                  <a:schemeClr val="tx1"/>
                </a:solidFill>
                <a:effectLst/>
                <a:latin typeface="+mn-lt"/>
                <a:ea typeface="+mn-ea"/>
                <a:cs typeface="+mn-cs"/>
              </a:rPr>
              <a:t>This structure is similar to a public relations umbrella except that the focus is on supporting the growth of other NA service bodies. In a fellowship development umbrella, one group of trusted servants provides information, training, and support to other NA areas. This support allows each service body to provide services that best meet the needs in their local community. This structure may be useful in large geographic territories where each area needs to be empowered to provide effective services in their own community. </a:t>
            </a:r>
            <a:endParaRPr lang="de-DE"/>
          </a:p>
        </p:txBody>
      </p:sp>
      <p:sp>
        <p:nvSpPr>
          <p:cNvPr id="4" name="Foliennummernplatzhalter 3"/>
          <p:cNvSpPr>
            <a:spLocks noGrp="1"/>
          </p:cNvSpPr>
          <p:nvPr>
            <p:ph type="sldNum" sz="quarter" idx="10"/>
          </p:nvPr>
        </p:nvSpPr>
        <p:spPr/>
        <p:txBody>
          <a:bodyPr/>
          <a:lstStyle/>
          <a:p>
            <a:fld id="{21001F78-CCCC-684C-9F94-3AE26DB3CC9A}" type="slidenum">
              <a:rPr lang="de-DE" smtClean="0"/>
              <a:t>16</a:t>
            </a:fld>
            <a:endParaRPr lang="de-DE"/>
          </a:p>
        </p:txBody>
      </p:sp>
    </p:spTree>
    <p:extLst>
      <p:ext uri="{BB962C8B-B14F-4D97-AF65-F5344CB8AC3E}">
        <p14:creationId xmlns:p14="http://schemas.microsoft.com/office/powerpoint/2010/main" val="624828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a:solidFill>
                  <a:schemeClr val="tx1"/>
                </a:solidFill>
                <a:effectLst/>
                <a:latin typeface="+mn-lt"/>
                <a:ea typeface="+mn-ea"/>
                <a:cs typeface="+mn-cs"/>
              </a:rPr>
              <a:t>Public relations umbrella: </a:t>
            </a:r>
            <a:r>
              <a:rPr lang="de-DE" sz="1200" kern="1200">
                <a:solidFill>
                  <a:schemeClr val="tx1"/>
                </a:solidFill>
                <a:effectLst/>
                <a:latin typeface="+mn-lt"/>
                <a:ea typeface="+mn-ea"/>
                <a:cs typeface="+mn-cs"/>
              </a:rPr>
              <a:t>The focus of a public relations umbrella structure is to provide services to those outside of NA. In this structure, members of an area work together to build relationships with public organizations. Instead of dividing into subcommittees, one group of trusted servants considers resources, requests from members and the public, and the NA community’s overall needs. A chairperson or coordinator can bring the committee’s recommendations to the larger service body for discussion, direction, and consensus. This structure can allow for a more unified and coordinated approach to providing services. </a:t>
            </a:r>
            <a:endParaRPr lang="de-DE"/>
          </a:p>
          <a:p>
            <a:r>
              <a:rPr lang="de-DE" sz="1200" b="1" kern="1200">
                <a:solidFill>
                  <a:schemeClr val="tx1"/>
                </a:solidFill>
                <a:effectLst/>
                <a:latin typeface="+mn-lt"/>
                <a:ea typeface="+mn-ea"/>
                <a:cs typeface="+mn-cs"/>
              </a:rPr>
              <a:t>Fellowship development umbrella: </a:t>
            </a:r>
            <a:r>
              <a:rPr lang="de-DE" sz="1200" kern="1200">
                <a:solidFill>
                  <a:schemeClr val="tx1"/>
                </a:solidFill>
                <a:effectLst/>
                <a:latin typeface="+mn-lt"/>
                <a:ea typeface="+mn-ea"/>
                <a:cs typeface="+mn-cs"/>
              </a:rPr>
              <a:t>This structure is similar to a public relations umbrella except that the focus is on supporting the growth of other NA service bodies. In a fellowship development umbrella, one group of trusted servants provides information, training, and support to other NA areas. This support allows each service body to provide services that best meet the needs in their local community. This structure may be useful in large geographic territories where each area needs to be empowered to provide effective services in their own community. </a:t>
            </a:r>
            <a:endParaRPr lang="de-DE"/>
          </a:p>
        </p:txBody>
      </p:sp>
      <p:sp>
        <p:nvSpPr>
          <p:cNvPr id="4" name="Foliennummernplatzhalter 3"/>
          <p:cNvSpPr>
            <a:spLocks noGrp="1"/>
          </p:cNvSpPr>
          <p:nvPr>
            <p:ph type="sldNum" sz="quarter" idx="10"/>
          </p:nvPr>
        </p:nvSpPr>
        <p:spPr/>
        <p:txBody>
          <a:bodyPr/>
          <a:lstStyle/>
          <a:p>
            <a:fld id="{21001F78-CCCC-684C-9F94-3AE26DB3CC9A}" type="slidenum">
              <a:rPr lang="de-DE" smtClean="0"/>
              <a:t>17</a:t>
            </a:fld>
            <a:endParaRPr lang="de-DE"/>
          </a:p>
        </p:txBody>
      </p:sp>
    </p:spTree>
    <p:extLst>
      <p:ext uri="{BB962C8B-B14F-4D97-AF65-F5344CB8AC3E}">
        <p14:creationId xmlns:p14="http://schemas.microsoft.com/office/powerpoint/2010/main" val="1796704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a:solidFill>
                  <a:schemeClr val="tx1"/>
                </a:solidFill>
                <a:effectLst/>
                <a:latin typeface="+mn-lt"/>
                <a:ea typeface="+mn-ea"/>
                <a:cs typeface="+mn-cs"/>
              </a:rPr>
              <a:t>Public relations umbrella: </a:t>
            </a:r>
            <a:r>
              <a:rPr lang="de-DE" sz="1200" kern="1200">
                <a:solidFill>
                  <a:schemeClr val="tx1"/>
                </a:solidFill>
                <a:effectLst/>
                <a:latin typeface="+mn-lt"/>
                <a:ea typeface="+mn-ea"/>
                <a:cs typeface="+mn-cs"/>
              </a:rPr>
              <a:t>The focus of a public relations umbrella structure is to provide services to those outside of NA. In this structure, members of an area work together to build relationships with public organizations. Instead of dividing into subcommittees, one group of trusted servants considers resources, requests from members and the public, and the NA community’s overall needs. A chairperson or coordinator can bring the committee’s recommendations to the larger service body for discussion, direction, and consensus. This structure can allow for a more unified and coordinated approach to providing services. </a:t>
            </a:r>
            <a:endParaRPr lang="de-DE"/>
          </a:p>
          <a:p>
            <a:r>
              <a:rPr lang="de-DE" sz="1200" b="1" kern="1200">
                <a:solidFill>
                  <a:schemeClr val="tx1"/>
                </a:solidFill>
                <a:effectLst/>
                <a:latin typeface="+mn-lt"/>
                <a:ea typeface="+mn-ea"/>
                <a:cs typeface="+mn-cs"/>
              </a:rPr>
              <a:t>Fellowship development umbrella: </a:t>
            </a:r>
            <a:r>
              <a:rPr lang="de-DE" sz="1200" kern="1200">
                <a:solidFill>
                  <a:schemeClr val="tx1"/>
                </a:solidFill>
                <a:effectLst/>
                <a:latin typeface="+mn-lt"/>
                <a:ea typeface="+mn-ea"/>
                <a:cs typeface="+mn-cs"/>
              </a:rPr>
              <a:t>This structure is similar to a public relations umbrella except that the focus is on supporting the growth of other NA service bodies. In a fellowship development umbrella, one group of trusted servants provides information, training, and support to other NA areas. This support allows each service body to provide services that best meet the needs in their local community. This structure may be useful in large geographic territories where each area needs to be empowered to provide effective services in their own community. </a:t>
            </a:r>
            <a:endParaRPr lang="de-DE"/>
          </a:p>
        </p:txBody>
      </p:sp>
      <p:sp>
        <p:nvSpPr>
          <p:cNvPr id="4" name="Foliennummernplatzhalter 3"/>
          <p:cNvSpPr>
            <a:spLocks noGrp="1"/>
          </p:cNvSpPr>
          <p:nvPr>
            <p:ph type="sldNum" sz="quarter" idx="10"/>
          </p:nvPr>
        </p:nvSpPr>
        <p:spPr/>
        <p:txBody>
          <a:bodyPr/>
          <a:lstStyle/>
          <a:p>
            <a:fld id="{21001F78-CCCC-684C-9F94-3AE26DB3CC9A}" type="slidenum">
              <a:rPr lang="de-DE" smtClean="0"/>
              <a:t>18</a:t>
            </a:fld>
            <a:endParaRPr lang="de-DE"/>
          </a:p>
        </p:txBody>
      </p:sp>
    </p:spTree>
    <p:extLst>
      <p:ext uri="{BB962C8B-B14F-4D97-AF65-F5344CB8AC3E}">
        <p14:creationId xmlns:p14="http://schemas.microsoft.com/office/powerpoint/2010/main" val="927444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a:solidFill>
                  <a:schemeClr val="tx1"/>
                </a:solidFill>
                <a:effectLst/>
                <a:latin typeface="+mn-lt"/>
                <a:ea typeface="+mn-ea"/>
                <a:cs typeface="+mn-cs"/>
              </a:rPr>
              <a:t>Public relations umbrella: </a:t>
            </a:r>
            <a:r>
              <a:rPr lang="de-DE" sz="1200" kern="1200">
                <a:solidFill>
                  <a:schemeClr val="tx1"/>
                </a:solidFill>
                <a:effectLst/>
                <a:latin typeface="+mn-lt"/>
                <a:ea typeface="+mn-ea"/>
                <a:cs typeface="+mn-cs"/>
              </a:rPr>
              <a:t>The focus of a public relations umbrella structure is to provide services to those outside of NA. In this structure, members of an area work together to build relationships with public organizations. Instead of dividing into subcommittees, one group of trusted servants considers resources, requests from members and the public, and the NA community’s overall needs. A chairperson or coordinator can bring the committee’s recommendations to the larger service body for discussion, direction, and consensus. This structure can allow for a more unified and coordinated approach to providing services. </a:t>
            </a:r>
            <a:endParaRPr lang="de-DE"/>
          </a:p>
          <a:p>
            <a:r>
              <a:rPr lang="de-DE" sz="1200" b="1" kern="1200">
                <a:solidFill>
                  <a:schemeClr val="tx1"/>
                </a:solidFill>
                <a:effectLst/>
                <a:latin typeface="+mn-lt"/>
                <a:ea typeface="+mn-ea"/>
                <a:cs typeface="+mn-cs"/>
              </a:rPr>
              <a:t>Fellowship development umbrella: </a:t>
            </a:r>
            <a:r>
              <a:rPr lang="de-DE" sz="1200" kern="1200">
                <a:solidFill>
                  <a:schemeClr val="tx1"/>
                </a:solidFill>
                <a:effectLst/>
                <a:latin typeface="+mn-lt"/>
                <a:ea typeface="+mn-ea"/>
                <a:cs typeface="+mn-cs"/>
              </a:rPr>
              <a:t>This structure is similar to a public relations umbrella except that the focus is on supporting the growth of other NA service bodies. In a fellowship development umbrella, one group of trusted servants provides information, training, and support to other NA areas. This support allows each service body to provide services that best meet the needs in their local community. This structure may be useful in large geographic territories where each area needs to be empowered to provide effective services in their own community. </a:t>
            </a:r>
            <a:endParaRPr lang="de-DE"/>
          </a:p>
        </p:txBody>
      </p:sp>
      <p:sp>
        <p:nvSpPr>
          <p:cNvPr id="4" name="Foliennummernplatzhalter 3"/>
          <p:cNvSpPr>
            <a:spLocks noGrp="1"/>
          </p:cNvSpPr>
          <p:nvPr>
            <p:ph type="sldNum" sz="quarter" idx="10"/>
          </p:nvPr>
        </p:nvSpPr>
        <p:spPr/>
        <p:txBody>
          <a:bodyPr/>
          <a:lstStyle/>
          <a:p>
            <a:fld id="{21001F78-CCCC-684C-9F94-3AE26DB3CC9A}" type="slidenum">
              <a:rPr lang="de-DE" smtClean="0"/>
              <a:t>19</a:t>
            </a:fld>
            <a:endParaRPr lang="de-DE"/>
          </a:p>
        </p:txBody>
      </p:sp>
    </p:spTree>
    <p:extLst>
      <p:ext uri="{BB962C8B-B14F-4D97-AF65-F5344CB8AC3E}">
        <p14:creationId xmlns:p14="http://schemas.microsoft.com/office/powerpoint/2010/main" val="1717783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a:solidFill>
                  <a:schemeClr val="tx1"/>
                </a:solidFill>
                <a:effectLst/>
                <a:latin typeface="+mn-lt"/>
                <a:ea typeface="+mn-ea"/>
                <a:cs typeface="+mn-cs"/>
              </a:rPr>
              <a:t>Public relations umbrella: </a:t>
            </a:r>
            <a:r>
              <a:rPr lang="de-DE" sz="1200" kern="1200">
                <a:solidFill>
                  <a:schemeClr val="tx1"/>
                </a:solidFill>
                <a:effectLst/>
                <a:latin typeface="+mn-lt"/>
                <a:ea typeface="+mn-ea"/>
                <a:cs typeface="+mn-cs"/>
              </a:rPr>
              <a:t>The focus of a public relations umbrella structure is to provide services to those outside of NA. In this structure, members of an area work together to build relationships with public organizations. Instead of dividing into subcommittees, one group of trusted servants considers resources, requests from members and the public, and the NA community’s overall needs. A chairperson or coordinator can bring the committee’s recommendations to the larger service body for discussion, direction, and consensus. This structure can allow for a more unified and coordinated approach to providing services. </a:t>
            </a:r>
            <a:endParaRPr lang="de-DE"/>
          </a:p>
          <a:p>
            <a:r>
              <a:rPr lang="de-DE" sz="1200" b="1" kern="1200">
                <a:solidFill>
                  <a:schemeClr val="tx1"/>
                </a:solidFill>
                <a:effectLst/>
                <a:latin typeface="+mn-lt"/>
                <a:ea typeface="+mn-ea"/>
                <a:cs typeface="+mn-cs"/>
              </a:rPr>
              <a:t>Fellowship development umbrella: </a:t>
            </a:r>
            <a:r>
              <a:rPr lang="de-DE" sz="1200" kern="1200">
                <a:solidFill>
                  <a:schemeClr val="tx1"/>
                </a:solidFill>
                <a:effectLst/>
                <a:latin typeface="+mn-lt"/>
                <a:ea typeface="+mn-ea"/>
                <a:cs typeface="+mn-cs"/>
              </a:rPr>
              <a:t>This structure is similar to a public relations umbrella except that the focus is on supporting the growth of other NA service bodies. In a fellowship development umbrella, one group of trusted servants provides information, training, and support to other NA areas. This support allows each service body to provide services that best meet the needs in their local community. This structure may be useful in large geographic territories where each area needs to be empowered to provide effective services in their own community. </a:t>
            </a:r>
            <a:endParaRPr lang="de-DE"/>
          </a:p>
        </p:txBody>
      </p:sp>
      <p:sp>
        <p:nvSpPr>
          <p:cNvPr id="4" name="Foliennummernplatzhalter 3"/>
          <p:cNvSpPr>
            <a:spLocks noGrp="1"/>
          </p:cNvSpPr>
          <p:nvPr>
            <p:ph type="sldNum" sz="quarter" idx="10"/>
          </p:nvPr>
        </p:nvSpPr>
        <p:spPr/>
        <p:txBody>
          <a:bodyPr/>
          <a:lstStyle/>
          <a:p>
            <a:fld id="{21001F78-CCCC-684C-9F94-3AE26DB3CC9A}" type="slidenum">
              <a:rPr lang="de-DE" smtClean="0"/>
              <a:t>20</a:t>
            </a:fld>
            <a:endParaRPr lang="de-DE"/>
          </a:p>
        </p:txBody>
      </p:sp>
    </p:spTree>
    <p:extLst>
      <p:ext uri="{BB962C8B-B14F-4D97-AF65-F5344CB8AC3E}">
        <p14:creationId xmlns:p14="http://schemas.microsoft.com/office/powerpoint/2010/main" val="901732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Public </a:t>
            </a:r>
            <a:r>
              <a:rPr lang="de-DE" sz="1200" b="1" kern="1200" dirty="0" err="1">
                <a:solidFill>
                  <a:schemeClr val="tx1"/>
                </a:solidFill>
                <a:effectLst/>
                <a:latin typeface="+mn-lt"/>
                <a:ea typeface="+mn-ea"/>
                <a:cs typeface="+mn-cs"/>
              </a:rPr>
              <a:t>relations</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umbrella</a:t>
            </a:r>
            <a:r>
              <a:rPr lang="de-DE" sz="1200" b="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The </a:t>
            </a:r>
            <a:r>
              <a:rPr lang="de-DE" sz="1200" kern="1200" dirty="0" err="1">
                <a:solidFill>
                  <a:schemeClr val="tx1"/>
                </a:solidFill>
                <a:effectLst/>
                <a:latin typeface="+mn-lt"/>
                <a:ea typeface="+mn-ea"/>
                <a:cs typeface="+mn-cs"/>
              </a:rPr>
              <a:t>focus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public</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relations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umbrella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structure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provide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services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those</a:t>
            </a:r>
            <a:r>
              <a:rPr lang="de-DE" sz="1200" kern="1200" dirty="0">
                <a:solidFill>
                  <a:schemeClr val="tx1"/>
                </a:solidFill>
                <a:effectLst/>
                <a:latin typeface="+mn-lt"/>
                <a:ea typeface="+mn-ea"/>
                <a:cs typeface="+mn-cs"/>
              </a:rPr>
              <a:t> outside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NA. In </a:t>
            </a:r>
            <a:r>
              <a:rPr lang="de-DE" sz="1200" kern="1200" dirty="0" err="1">
                <a:solidFill>
                  <a:schemeClr val="tx1"/>
                </a:solidFill>
                <a:effectLst/>
                <a:latin typeface="+mn-lt"/>
                <a:ea typeface="+mn-ea"/>
                <a:cs typeface="+mn-cs"/>
              </a:rPr>
              <a:t>this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structure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members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an </a:t>
            </a:r>
            <a:r>
              <a:rPr lang="de-DE" sz="1200" kern="1200" dirty="0" err="1">
                <a:solidFill>
                  <a:schemeClr val="tx1"/>
                </a:solidFill>
                <a:effectLst/>
                <a:latin typeface="+mn-lt"/>
                <a:ea typeface="+mn-ea"/>
                <a:cs typeface="+mn-cs"/>
              </a:rPr>
              <a:t>area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work</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together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build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relationships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public</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organizations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Instead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dividing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subcommittees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one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group</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trusted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servants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considers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resources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requests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from</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members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public</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NA </a:t>
            </a:r>
            <a:r>
              <a:rPr lang="de-DE" sz="1200" kern="1200" dirty="0" err="1">
                <a:solidFill>
                  <a:schemeClr val="tx1"/>
                </a:solidFill>
                <a:effectLst/>
                <a:latin typeface="+mn-lt"/>
                <a:ea typeface="+mn-ea"/>
                <a:cs typeface="+mn-cs"/>
              </a:rPr>
              <a:t>community’s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overall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needs</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chairperson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coordinator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can</a:t>
            </a:r>
            <a:r>
              <a:rPr lang="de-DE" sz="1200" kern="1200" dirty="0">
                <a:solidFill>
                  <a:schemeClr val="tx1"/>
                </a:solidFill>
                <a:effectLst/>
                <a:latin typeface="+mn-lt"/>
                <a:ea typeface="+mn-ea"/>
                <a:cs typeface="+mn-cs"/>
              </a:rPr>
              <a:t> bring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committee’s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recommendations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larger </a:t>
            </a:r>
            <a:r>
              <a:rPr lang="de-DE" sz="1200" kern="1200" dirty="0" err="1">
                <a:solidFill>
                  <a:schemeClr val="tx1"/>
                </a:solidFill>
                <a:effectLst/>
                <a:latin typeface="+mn-lt"/>
                <a:ea typeface="+mn-ea"/>
                <a:cs typeface="+mn-cs"/>
              </a:rPr>
              <a:t>service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body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discussion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direction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consensus</a:t>
            </a:r>
            <a:r>
              <a:rPr lang="de-DE" sz="1200" kern="1200" dirty="0">
                <a:solidFill>
                  <a:schemeClr val="tx1"/>
                </a:solidFill>
                <a:effectLst/>
                <a:latin typeface="+mn-lt"/>
                <a:ea typeface="+mn-ea"/>
                <a:cs typeface="+mn-cs"/>
              </a:rPr>
              <a:t>. This </a:t>
            </a:r>
            <a:r>
              <a:rPr lang="de-DE" sz="1200" kern="1200" dirty="0" err="1">
                <a:solidFill>
                  <a:schemeClr val="tx1"/>
                </a:solidFill>
                <a:effectLst/>
                <a:latin typeface="+mn-lt"/>
                <a:ea typeface="+mn-ea"/>
                <a:cs typeface="+mn-cs"/>
              </a:rPr>
              <a:t>structure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can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allow</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more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unified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coordinated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approach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providing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services</a:t>
            </a:r>
            <a:r>
              <a:rPr lang="de-DE" sz="1200" kern="1200" dirty="0">
                <a:solidFill>
                  <a:schemeClr val="tx1"/>
                </a:solidFill>
                <a:effectLst/>
                <a:latin typeface="+mn-lt"/>
                <a:ea typeface="+mn-ea"/>
                <a:cs typeface="+mn-cs"/>
              </a:rPr>
              <a:t>. </a:t>
            </a:r>
            <a:endParaRPr lang="de-DE" dirty="0"/>
          </a:p>
          <a:p>
            <a:r>
              <a:rPr lang="de-DE" sz="1200" b="1" kern="1200" dirty="0">
                <a:solidFill>
                  <a:schemeClr val="tx1"/>
                </a:solidFill>
                <a:effectLst/>
                <a:latin typeface="+mn-lt"/>
                <a:ea typeface="+mn-ea"/>
                <a:cs typeface="+mn-cs"/>
              </a:rPr>
              <a:t>Fellowship </a:t>
            </a:r>
            <a:r>
              <a:rPr lang="de-DE" sz="1200" b="1" kern="1200" dirty="0" err="1">
                <a:solidFill>
                  <a:schemeClr val="tx1"/>
                </a:solidFill>
                <a:effectLst/>
                <a:latin typeface="+mn-lt"/>
                <a:ea typeface="+mn-ea"/>
                <a:cs typeface="+mn-cs"/>
              </a:rPr>
              <a:t>development</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umbrella</a:t>
            </a:r>
            <a:r>
              <a:rPr lang="de-DE" sz="1200" b="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This </a:t>
            </a:r>
            <a:r>
              <a:rPr lang="de-DE" sz="1200" kern="1200" dirty="0" err="1">
                <a:solidFill>
                  <a:schemeClr val="tx1"/>
                </a:solidFill>
                <a:effectLst/>
                <a:latin typeface="+mn-lt"/>
                <a:ea typeface="+mn-ea"/>
                <a:cs typeface="+mn-cs"/>
              </a:rPr>
              <a:t>structure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similar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public</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relations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umbrella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except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that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focus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is</a:t>
            </a:r>
            <a:r>
              <a:rPr lang="de-DE" sz="1200" kern="1200" dirty="0">
                <a:solidFill>
                  <a:schemeClr val="tx1"/>
                </a:solidFill>
                <a:effectLst/>
                <a:latin typeface="+mn-lt"/>
                <a:ea typeface="+mn-ea"/>
                <a:cs typeface="+mn-cs"/>
              </a:rPr>
              <a:t> on </a:t>
            </a:r>
            <a:r>
              <a:rPr lang="de-DE" sz="1200" kern="1200" dirty="0" err="1">
                <a:solidFill>
                  <a:schemeClr val="tx1"/>
                </a:solidFill>
                <a:effectLst/>
                <a:latin typeface="+mn-lt"/>
                <a:ea typeface="+mn-ea"/>
                <a:cs typeface="+mn-cs"/>
              </a:rPr>
              <a:t>supporting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growth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other</a:t>
            </a:r>
            <a:r>
              <a:rPr lang="de-DE" sz="1200" kern="1200" dirty="0">
                <a:solidFill>
                  <a:schemeClr val="tx1"/>
                </a:solidFill>
                <a:effectLst/>
                <a:latin typeface="+mn-lt"/>
                <a:ea typeface="+mn-ea"/>
                <a:cs typeface="+mn-cs"/>
              </a:rPr>
              <a:t> NA </a:t>
            </a:r>
            <a:r>
              <a:rPr lang="de-DE" sz="1200" kern="1200" dirty="0" err="1">
                <a:solidFill>
                  <a:schemeClr val="tx1"/>
                </a:solidFill>
                <a:effectLst/>
                <a:latin typeface="+mn-lt"/>
                <a:ea typeface="+mn-ea"/>
                <a:cs typeface="+mn-cs"/>
              </a:rPr>
              <a:t>service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bodies</a:t>
            </a:r>
            <a:r>
              <a:rPr lang="de-DE" sz="1200" kern="1200" dirty="0">
                <a:solidFill>
                  <a:schemeClr val="tx1"/>
                </a:solidFill>
                <a:effectLst/>
                <a:latin typeface="+mn-lt"/>
                <a:ea typeface="+mn-ea"/>
                <a:cs typeface="+mn-cs"/>
              </a:rPr>
              <a:t>. In a </a:t>
            </a:r>
            <a:r>
              <a:rPr lang="de-DE" sz="1200" kern="1200" dirty="0" err="1">
                <a:solidFill>
                  <a:schemeClr val="tx1"/>
                </a:solidFill>
                <a:effectLst/>
                <a:latin typeface="+mn-lt"/>
                <a:ea typeface="+mn-ea"/>
                <a:cs typeface="+mn-cs"/>
              </a:rPr>
              <a:t>fellowship</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development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umbrella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one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group</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trusted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servants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provides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information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training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support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other</a:t>
            </a:r>
            <a:r>
              <a:rPr lang="de-DE" sz="1200" kern="1200" dirty="0">
                <a:solidFill>
                  <a:schemeClr val="tx1"/>
                </a:solidFill>
                <a:effectLst/>
                <a:latin typeface="+mn-lt"/>
                <a:ea typeface="+mn-ea"/>
                <a:cs typeface="+mn-cs"/>
              </a:rPr>
              <a:t> NA </a:t>
            </a:r>
            <a:r>
              <a:rPr lang="de-DE" sz="1200" kern="1200" dirty="0" err="1">
                <a:solidFill>
                  <a:schemeClr val="tx1"/>
                </a:solidFill>
                <a:effectLst/>
                <a:latin typeface="+mn-lt"/>
                <a:ea typeface="+mn-ea"/>
                <a:cs typeface="+mn-cs"/>
              </a:rPr>
              <a:t>areas</a:t>
            </a:r>
            <a:r>
              <a:rPr lang="de-DE" sz="1200" kern="1200" dirty="0">
                <a:solidFill>
                  <a:schemeClr val="tx1"/>
                </a:solidFill>
                <a:effectLst/>
                <a:latin typeface="+mn-lt"/>
                <a:ea typeface="+mn-ea"/>
                <a:cs typeface="+mn-cs"/>
              </a:rPr>
              <a:t>. This </a:t>
            </a:r>
            <a:r>
              <a:rPr lang="de-DE" sz="1200" kern="1200" dirty="0" err="1">
                <a:solidFill>
                  <a:schemeClr val="tx1"/>
                </a:solidFill>
                <a:effectLst/>
                <a:latin typeface="+mn-lt"/>
                <a:ea typeface="+mn-ea"/>
                <a:cs typeface="+mn-cs"/>
              </a:rPr>
              <a:t>support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allows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each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service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body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provide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services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that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best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meet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needs</a:t>
            </a:r>
            <a:r>
              <a:rPr lang="de-DE" sz="1200" kern="1200" dirty="0">
                <a:solidFill>
                  <a:schemeClr val="tx1"/>
                </a:solidFill>
                <a:effectLst/>
                <a:latin typeface="+mn-lt"/>
                <a:ea typeface="+mn-ea"/>
                <a:cs typeface="+mn-cs"/>
              </a:rPr>
              <a:t> in </a:t>
            </a:r>
            <a:r>
              <a:rPr lang="de-DE" sz="1200" kern="1200" dirty="0" err="1">
                <a:solidFill>
                  <a:schemeClr val="tx1"/>
                </a:solidFill>
                <a:effectLst/>
                <a:latin typeface="+mn-lt"/>
                <a:ea typeface="+mn-ea"/>
                <a:cs typeface="+mn-cs"/>
              </a:rPr>
              <a:t>their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local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community</a:t>
            </a:r>
            <a:r>
              <a:rPr lang="de-DE" sz="1200" kern="1200" dirty="0">
                <a:solidFill>
                  <a:schemeClr val="tx1"/>
                </a:solidFill>
                <a:effectLst/>
                <a:latin typeface="+mn-lt"/>
                <a:ea typeface="+mn-ea"/>
                <a:cs typeface="+mn-cs"/>
              </a:rPr>
              <a:t>. This </a:t>
            </a:r>
            <a:r>
              <a:rPr lang="de-DE" sz="1200" kern="1200" dirty="0" err="1">
                <a:solidFill>
                  <a:schemeClr val="tx1"/>
                </a:solidFill>
                <a:effectLst/>
                <a:latin typeface="+mn-lt"/>
                <a:ea typeface="+mn-ea"/>
                <a:cs typeface="+mn-cs"/>
              </a:rPr>
              <a:t>structure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may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useful</a:t>
            </a:r>
            <a:r>
              <a:rPr lang="de-DE" sz="1200" kern="1200" dirty="0">
                <a:solidFill>
                  <a:schemeClr val="tx1"/>
                </a:solidFill>
                <a:effectLst/>
                <a:latin typeface="+mn-lt"/>
                <a:ea typeface="+mn-ea"/>
                <a:cs typeface="+mn-cs"/>
              </a:rPr>
              <a:t> in large </a:t>
            </a:r>
            <a:r>
              <a:rPr lang="de-DE" sz="1200" kern="1200" dirty="0" err="1">
                <a:solidFill>
                  <a:schemeClr val="tx1"/>
                </a:solidFill>
                <a:effectLst/>
                <a:latin typeface="+mn-lt"/>
                <a:ea typeface="+mn-ea"/>
                <a:cs typeface="+mn-cs"/>
              </a:rPr>
              <a:t>geographic</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territories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where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each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area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needs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empowered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provide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effective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services</a:t>
            </a:r>
            <a:r>
              <a:rPr lang="de-DE" sz="1200" kern="1200" dirty="0">
                <a:solidFill>
                  <a:schemeClr val="tx1"/>
                </a:solidFill>
                <a:effectLst/>
                <a:latin typeface="+mn-lt"/>
                <a:ea typeface="+mn-ea"/>
                <a:cs typeface="+mn-cs"/>
              </a:rPr>
              <a:t> in </a:t>
            </a:r>
            <a:r>
              <a:rPr lang="de-DE" sz="1200" kern="1200" dirty="0" err="1">
                <a:solidFill>
                  <a:schemeClr val="tx1"/>
                </a:solidFill>
                <a:effectLst/>
                <a:latin typeface="+mn-lt"/>
                <a:ea typeface="+mn-ea"/>
                <a:cs typeface="+mn-cs"/>
              </a:rPr>
              <a:t>their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own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community</a:t>
            </a:r>
            <a:r>
              <a:rPr lang="de-DE" sz="1200" kern="1200" dirty="0">
                <a:solidFill>
                  <a:schemeClr val="tx1"/>
                </a:solidFill>
                <a:effectLst/>
                <a:latin typeface="+mn-lt"/>
                <a:ea typeface="+mn-ea"/>
                <a:cs typeface="+mn-cs"/>
              </a:rPr>
              <a:t>. </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This </a:t>
            </a:r>
            <a:r>
              <a:rPr lang="de-DE" sz="1200" kern="1200" dirty="0" err="1">
                <a:solidFill>
                  <a:schemeClr val="tx1"/>
                </a:solidFill>
                <a:effectLst/>
                <a:latin typeface="+mn-lt"/>
                <a:ea typeface="+mn-ea"/>
                <a:cs typeface="+mn-cs"/>
              </a:rPr>
              <a:t>Powerpoint</a:t>
            </a:r>
            <a:r>
              <a:rPr lang="de-DE" sz="1200" kern="1200" dirty="0">
                <a:solidFill>
                  <a:schemeClr val="tx1"/>
                </a:solidFill>
                <a:effectLst/>
                <a:latin typeface="+mn-lt"/>
                <a:ea typeface="+mn-ea"/>
                <a:cs typeface="+mn-cs"/>
              </a:rPr>
              <a:t> will </a:t>
            </a:r>
            <a:r>
              <a:rPr lang="de-DE" sz="1200" kern="1200" dirty="0" err="1">
                <a:solidFill>
                  <a:schemeClr val="tx1"/>
                </a:solidFill>
                <a:effectLst/>
                <a:latin typeface="+mn-lt"/>
                <a:ea typeface="+mn-ea"/>
                <a:cs typeface="+mn-cs"/>
              </a:rPr>
              <a:t>be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available</a:t>
            </a:r>
            <a:r>
              <a:rPr lang="de-DE" sz="1200" kern="1200" baseline="0" dirty="0">
                <a:solidFill>
                  <a:schemeClr val="tx1"/>
                </a:solidFill>
                <a:effectLst/>
                <a:latin typeface="+mn-lt"/>
                <a:ea typeface="+mn-ea"/>
                <a:cs typeface="+mn-cs"/>
              </a:rPr>
              <a:t> online, so </a:t>
            </a:r>
            <a:r>
              <a:rPr lang="de-DE" sz="1200" kern="1200" baseline="0" dirty="0" err="1">
                <a:solidFill>
                  <a:schemeClr val="tx1"/>
                </a:solidFill>
                <a:effectLst/>
                <a:latin typeface="+mn-lt"/>
                <a:ea typeface="+mn-ea"/>
                <a:cs typeface="+mn-cs"/>
              </a:rPr>
              <a:t>we</a:t>
            </a:r>
            <a:r>
              <a:rPr lang="de-DE" sz="1200" kern="1200" baseline="0" dirty="0">
                <a:solidFill>
                  <a:schemeClr val="tx1"/>
                </a:solidFill>
                <a:effectLst/>
                <a:latin typeface="+mn-lt"/>
                <a:ea typeface="+mn-ea"/>
                <a:cs typeface="+mn-cs"/>
              </a:rPr>
              <a:t> do not </a:t>
            </a:r>
            <a:r>
              <a:rPr lang="de-DE" sz="1200" kern="1200" baseline="0" dirty="0" err="1">
                <a:solidFill>
                  <a:schemeClr val="tx1"/>
                </a:solidFill>
                <a:effectLst/>
                <a:latin typeface="+mn-lt"/>
                <a:ea typeface="+mn-ea"/>
                <a:cs typeface="+mn-cs"/>
              </a:rPr>
              <a:t>go</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through</a:t>
            </a:r>
            <a:r>
              <a:rPr lang="de-DE" sz="1200" kern="1200" baseline="0" dirty="0">
                <a:solidFill>
                  <a:schemeClr val="tx1"/>
                </a:solidFill>
                <a:effectLst/>
                <a:latin typeface="+mn-lt"/>
                <a:ea typeface="+mn-ea"/>
                <a:cs typeface="+mn-cs"/>
              </a:rPr>
              <a:t> all </a:t>
            </a:r>
            <a:r>
              <a:rPr lang="de-DE" sz="1200" kern="1200" baseline="0" dirty="0" err="1">
                <a:solidFill>
                  <a:schemeClr val="tx1"/>
                </a:solidFill>
                <a:effectLst/>
                <a:latin typeface="+mn-lt"/>
                <a:ea typeface="+mn-ea"/>
                <a:cs typeface="+mn-cs"/>
              </a:rPr>
              <a:t>slides</a:t>
            </a:r>
            <a:r>
              <a:rPr lang="de-DE" sz="1200" kern="1200" baseline="0" dirty="0">
                <a:solidFill>
                  <a:schemeClr val="tx1"/>
                </a:solidFill>
                <a:effectLst/>
                <a:latin typeface="+mn-lt"/>
                <a:ea typeface="+mn-ea"/>
                <a:cs typeface="+mn-cs"/>
              </a:rPr>
              <a:t>.</a:t>
            </a:r>
          </a:p>
          <a:p>
            <a:r>
              <a:rPr lang="de-DE" sz="1200" kern="1200" baseline="0" dirty="0">
                <a:solidFill>
                  <a:schemeClr val="tx1"/>
                </a:solidFill>
                <a:effectLst/>
                <a:latin typeface="+mn-lt"/>
                <a:ea typeface="+mn-ea"/>
                <a:cs typeface="+mn-cs"/>
              </a:rPr>
              <a:t>Just </a:t>
            </a:r>
            <a:r>
              <a:rPr lang="de-DE" sz="1200" kern="1200" baseline="0" dirty="0" err="1">
                <a:solidFill>
                  <a:schemeClr val="tx1"/>
                </a:solidFill>
                <a:effectLst/>
                <a:latin typeface="+mn-lt"/>
                <a:ea typeface="+mn-ea"/>
                <a:cs typeface="+mn-cs"/>
              </a:rPr>
              <a:t>want</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to</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focus</a:t>
            </a:r>
            <a:r>
              <a:rPr lang="de-DE" sz="1200" kern="1200" baseline="0" dirty="0">
                <a:solidFill>
                  <a:schemeClr val="tx1"/>
                </a:solidFill>
                <a:effectLst/>
                <a:latin typeface="+mn-lt"/>
                <a:ea typeface="+mn-ea"/>
                <a:cs typeface="+mn-cs"/>
              </a:rPr>
              <a:t> on </a:t>
            </a:r>
            <a:r>
              <a:rPr lang="de-DE" sz="1200" kern="1200" baseline="0" dirty="0" err="1">
                <a:solidFill>
                  <a:schemeClr val="tx1"/>
                </a:solidFill>
                <a:effectLst/>
                <a:latin typeface="+mn-lt"/>
                <a:ea typeface="+mn-ea"/>
                <a:cs typeface="+mn-cs"/>
              </a:rPr>
              <a:t>some</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keypoints</a:t>
            </a:r>
            <a:r>
              <a:rPr lang="de-DE" sz="1200" kern="1200" baseline="0" dirty="0">
                <a:solidFill>
                  <a:schemeClr val="tx1"/>
                </a:solidFill>
                <a:effectLst/>
                <a:latin typeface="+mn-lt"/>
                <a:ea typeface="+mn-ea"/>
                <a:cs typeface="+mn-cs"/>
              </a:rPr>
              <a:t>.</a:t>
            </a:r>
            <a:endParaRPr lang="de-DE" dirty="0"/>
          </a:p>
        </p:txBody>
      </p:sp>
      <p:sp>
        <p:nvSpPr>
          <p:cNvPr id="4" name="Foliennummernplatzhalter 3"/>
          <p:cNvSpPr>
            <a:spLocks noGrp="1"/>
          </p:cNvSpPr>
          <p:nvPr>
            <p:ph type="sldNum" sz="quarter" idx="10"/>
          </p:nvPr>
        </p:nvSpPr>
        <p:spPr/>
        <p:txBody>
          <a:bodyPr/>
          <a:lstStyle/>
          <a:p>
            <a:fld id="{21001F78-CCCC-684C-9F94-3AE26DB3CC9A}" type="slidenum">
              <a:rPr lang="de-DE" smtClean="0"/>
              <a:t>2</a:t>
            </a:fld>
            <a:endParaRPr lang="de-DE"/>
          </a:p>
        </p:txBody>
      </p:sp>
    </p:spTree>
    <p:extLst>
      <p:ext uri="{BB962C8B-B14F-4D97-AF65-F5344CB8AC3E}">
        <p14:creationId xmlns:p14="http://schemas.microsoft.com/office/powerpoint/2010/main" val="830801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a:solidFill>
                  <a:schemeClr val="tx1"/>
                </a:solidFill>
                <a:effectLst/>
                <a:latin typeface="+mn-lt"/>
                <a:ea typeface="+mn-ea"/>
                <a:cs typeface="+mn-cs"/>
              </a:rPr>
              <a:t>Public relations umbrella: </a:t>
            </a:r>
            <a:r>
              <a:rPr lang="de-DE" sz="1200" kern="1200">
                <a:solidFill>
                  <a:schemeClr val="tx1"/>
                </a:solidFill>
                <a:effectLst/>
                <a:latin typeface="+mn-lt"/>
                <a:ea typeface="+mn-ea"/>
                <a:cs typeface="+mn-cs"/>
              </a:rPr>
              <a:t>The focus of a public relations umbrella structure is to provide services to those outside of NA. In this structure, members of an area work together to build relationships with public organizations. Instead of dividing into subcommittees, one group of trusted servants considers resources, requests from members and the public, and the NA community’s overall needs. A chairperson or coordinator can bring the committee’s recommendations to the larger service body for discussion, direction, and consensus. This structure can allow for a more unified and coordinated approach to providing services. </a:t>
            </a:r>
            <a:endParaRPr lang="de-DE"/>
          </a:p>
          <a:p>
            <a:r>
              <a:rPr lang="de-DE" sz="1200" b="1" kern="1200">
                <a:solidFill>
                  <a:schemeClr val="tx1"/>
                </a:solidFill>
                <a:effectLst/>
                <a:latin typeface="+mn-lt"/>
                <a:ea typeface="+mn-ea"/>
                <a:cs typeface="+mn-cs"/>
              </a:rPr>
              <a:t>Fellowship development umbrella: </a:t>
            </a:r>
            <a:r>
              <a:rPr lang="de-DE" sz="1200" kern="1200">
                <a:solidFill>
                  <a:schemeClr val="tx1"/>
                </a:solidFill>
                <a:effectLst/>
                <a:latin typeface="+mn-lt"/>
                <a:ea typeface="+mn-ea"/>
                <a:cs typeface="+mn-cs"/>
              </a:rPr>
              <a:t>This structure is similar to a public relations umbrella except that the focus is on supporting the growth of other NA service bodies. In a fellowship development umbrella, one group of trusted servants provides information, training, and support to other NA areas. This support allows each service body to provide services that best meet the needs in their local community. This structure may be useful in large geographic territories where each area needs to be empowered to provide effective services in their own community. </a:t>
            </a:r>
            <a:endParaRPr lang="de-DE"/>
          </a:p>
        </p:txBody>
      </p:sp>
      <p:sp>
        <p:nvSpPr>
          <p:cNvPr id="4" name="Foliennummernplatzhalter 3"/>
          <p:cNvSpPr>
            <a:spLocks noGrp="1"/>
          </p:cNvSpPr>
          <p:nvPr>
            <p:ph type="sldNum" sz="quarter" idx="10"/>
          </p:nvPr>
        </p:nvSpPr>
        <p:spPr/>
        <p:txBody>
          <a:bodyPr/>
          <a:lstStyle/>
          <a:p>
            <a:fld id="{21001F78-CCCC-684C-9F94-3AE26DB3CC9A}" type="slidenum">
              <a:rPr lang="de-DE" smtClean="0"/>
              <a:t>21</a:t>
            </a:fld>
            <a:endParaRPr lang="de-DE"/>
          </a:p>
        </p:txBody>
      </p:sp>
    </p:spTree>
    <p:extLst>
      <p:ext uri="{BB962C8B-B14F-4D97-AF65-F5344CB8AC3E}">
        <p14:creationId xmlns:p14="http://schemas.microsoft.com/office/powerpoint/2010/main" val="772305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a:solidFill>
                  <a:schemeClr val="tx1"/>
                </a:solidFill>
                <a:effectLst/>
                <a:latin typeface="+mn-lt"/>
                <a:ea typeface="+mn-ea"/>
                <a:cs typeface="+mn-cs"/>
              </a:rPr>
              <a:t>Public relations umbrella: </a:t>
            </a:r>
            <a:r>
              <a:rPr lang="de-DE" sz="1200" kern="1200">
                <a:solidFill>
                  <a:schemeClr val="tx1"/>
                </a:solidFill>
                <a:effectLst/>
                <a:latin typeface="+mn-lt"/>
                <a:ea typeface="+mn-ea"/>
                <a:cs typeface="+mn-cs"/>
              </a:rPr>
              <a:t>The focus of a public relations umbrella structure is to provide services to those outside of NA. In this structure, members of an area work together to build relationships with public organizations. Instead of dividing into subcommittees, one group of trusted servants considers resources, requests from members and the public, and the NA community’s overall needs. A chairperson or coordinator can bring the committee’s recommendations to the larger service body for discussion, direction, and consensus. This structure can allow for a more unified and coordinated approach to providing services. </a:t>
            </a:r>
            <a:endParaRPr lang="de-DE"/>
          </a:p>
          <a:p>
            <a:r>
              <a:rPr lang="de-DE" sz="1200" b="1" kern="1200">
                <a:solidFill>
                  <a:schemeClr val="tx1"/>
                </a:solidFill>
                <a:effectLst/>
                <a:latin typeface="+mn-lt"/>
                <a:ea typeface="+mn-ea"/>
                <a:cs typeface="+mn-cs"/>
              </a:rPr>
              <a:t>Fellowship development umbrella: </a:t>
            </a:r>
            <a:r>
              <a:rPr lang="de-DE" sz="1200" kern="1200">
                <a:solidFill>
                  <a:schemeClr val="tx1"/>
                </a:solidFill>
                <a:effectLst/>
                <a:latin typeface="+mn-lt"/>
                <a:ea typeface="+mn-ea"/>
                <a:cs typeface="+mn-cs"/>
              </a:rPr>
              <a:t>This structure is similar to a public relations umbrella except that the focus is on supporting the growth of other NA service bodies. In a fellowship development umbrella, one group of trusted servants provides information, training, and support to other NA areas. This support allows each service body to provide services that best meet the needs in their local community. This structure may be useful in large geographic territories where each area needs to be empowered to provide effective services in their own community. </a:t>
            </a:r>
            <a:endParaRPr lang="de-DE"/>
          </a:p>
        </p:txBody>
      </p:sp>
      <p:sp>
        <p:nvSpPr>
          <p:cNvPr id="4" name="Foliennummernplatzhalter 3"/>
          <p:cNvSpPr>
            <a:spLocks noGrp="1"/>
          </p:cNvSpPr>
          <p:nvPr>
            <p:ph type="sldNum" sz="quarter" idx="10"/>
          </p:nvPr>
        </p:nvSpPr>
        <p:spPr/>
        <p:txBody>
          <a:bodyPr/>
          <a:lstStyle/>
          <a:p>
            <a:fld id="{21001F78-CCCC-684C-9F94-3AE26DB3CC9A}" type="slidenum">
              <a:rPr lang="de-DE" smtClean="0"/>
              <a:t>22</a:t>
            </a:fld>
            <a:endParaRPr lang="de-DE"/>
          </a:p>
        </p:txBody>
      </p:sp>
    </p:spTree>
    <p:extLst>
      <p:ext uri="{BB962C8B-B14F-4D97-AF65-F5344CB8AC3E}">
        <p14:creationId xmlns:p14="http://schemas.microsoft.com/office/powerpoint/2010/main" val="1629551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a:solidFill>
                  <a:schemeClr val="tx1"/>
                </a:solidFill>
                <a:effectLst/>
                <a:latin typeface="+mn-lt"/>
                <a:ea typeface="+mn-ea"/>
                <a:cs typeface="+mn-cs"/>
              </a:rPr>
              <a:t>Public relations umbrella: </a:t>
            </a:r>
            <a:r>
              <a:rPr lang="de-DE" sz="1200" kern="1200">
                <a:solidFill>
                  <a:schemeClr val="tx1"/>
                </a:solidFill>
                <a:effectLst/>
                <a:latin typeface="+mn-lt"/>
                <a:ea typeface="+mn-ea"/>
                <a:cs typeface="+mn-cs"/>
              </a:rPr>
              <a:t>The focus of a public relations umbrella structure is to provide services to those outside of NA. In this structure, members of an area work together to build relationships with public organizations. Instead of dividing into subcommittees, one group of trusted servants considers resources, requests from members and the public, and the NA community’s overall needs. A chairperson or coordinator can bring the committee’s recommendations to the larger service body for discussion, direction, and consensus. This structure can allow for a more unified and coordinated approach to providing services. </a:t>
            </a:r>
            <a:endParaRPr lang="de-DE"/>
          </a:p>
          <a:p>
            <a:r>
              <a:rPr lang="de-DE" sz="1200" b="1" kern="1200">
                <a:solidFill>
                  <a:schemeClr val="tx1"/>
                </a:solidFill>
                <a:effectLst/>
                <a:latin typeface="+mn-lt"/>
                <a:ea typeface="+mn-ea"/>
                <a:cs typeface="+mn-cs"/>
              </a:rPr>
              <a:t>Fellowship development umbrella: </a:t>
            </a:r>
            <a:r>
              <a:rPr lang="de-DE" sz="1200" kern="1200">
                <a:solidFill>
                  <a:schemeClr val="tx1"/>
                </a:solidFill>
                <a:effectLst/>
                <a:latin typeface="+mn-lt"/>
                <a:ea typeface="+mn-ea"/>
                <a:cs typeface="+mn-cs"/>
              </a:rPr>
              <a:t>This structure is similar to a public relations umbrella except that the focus is on supporting the growth of other NA service bodies. In a fellowship development umbrella, one group of trusted servants provides information, training, and support to other NA areas. This support allows each service body to provide services that best meet the needs in their local community. This structure may be useful in large geographic territories where each area needs to be empowered to provide effective services in their own community. </a:t>
            </a:r>
            <a:endParaRPr lang="de-DE"/>
          </a:p>
        </p:txBody>
      </p:sp>
      <p:sp>
        <p:nvSpPr>
          <p:cNvPr id="4" name="Foliennummernplatzhalter 3"/>
          <p:cNvSpPr>
            <a:spLocks noGrp="1"/>
          </p:cNvSpPr>
          <p:nvPr>
            <p:ph type="sldNum" sz="quarter" idx="10"/>
          </p:nvPr>
        </p:nvSpPr>
        <p:spPr/>
        <p:txBody>
          <a:bodyPr/>
          <a:lstStyle/>
          <a:p>
            <a:fld id="{21001F78-CCCC-684C-9F94-3AE26DB3CC9A}" type="slidenum">
              <a:rPr lang="de-DE" smtClean="0"/>
              <a:t>23</a:t>
            </a:fld>
            <a:endParaRPr lang="de-DE"/>
          </a:p>
        </p:txBody>
      </p:sp>
    </p:spTree>
    <p:extLst>
      <p:ext uri="{BB962C8B-B14F-4D97-AF65-F5344CB8AC3E}">
        <p14:creationId xmlns:p14="http://schemas.microsoft.com/office/powerpoint/2010/main" val="1685483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a:solidFill>
                  <a:schemeClr val="tx1"/>
                </a:solidFill>
                <a:effectLst/>
                <a:latin typeface="+mn-lt"/>
                <a:ea typeface="+mn-ea"/>
                <a:cs typeface="+mn-cs"/>
              </a:rPr>
              <a:t>Public relations umbrella: </a:t>
            </a:r>
            <a:r>
              <a:rPr lang="de-DE" sz="1200" kern="1200">
                <a:solidFill>
                  <a:schemeClr val="tx1"/>
                </a:solidFill>
                <a:effectLst/>
                <a:latin typeface="+mn-lt"/>
                <a:ea typeface="+mn-ea"/>
                <a:cs typeface="+mn-cs"/>
              </a:rPr>
              <a:t>The focus of a public relations umbrella structure is to provide services to those outside of NA. In this structure, members of an area work together to build relationships with public organizations. Instead of dividing into subcommittees, one group of trusted servants considers resources, requests from members and the public, and the NA community’s overall needs. A chairperson or coordinator can bring the committee’s recommendations to the larger service body for discussion, direction, and consensus. This structure can allow for a more unified and coordinated approach to providing services. </a:t>
            </a:r>
            <a:endParaRPr lang="de-DE"/>
          </a:p>
          <a:p>
            <a:r>
              <a:rPr lang="de-DE" sz="1200" b="1" kern="1200">
                <a:solidFill>
                  <a:schemeClr val="tx1"/>
                </a:solidFill>
                <a:effectLst/>
                <a:latin typeface="+mn-lt"/>
                <a:ea typeface="+mn-ea"/>
                <a:cs typeface="+mn-cs"/>
              </a:rPr>
              <a:t>Fellowship development umbrella: </a:t>
            </a:r>
            <a:r>
              <a:rPr lang="de-DE" sz="1200" kern="1200">
                <a:solidFill>
                  <a:schemeClr val="tx1"/>
                </a:solidFill>
                <a:effectLst/>
                <a:latin typeface="+mn-lt"/>
                <a:ea typeface="+mn-ea"/>
                <a:cs typeface="+mn-cs"/>
              </a:rPr>
              <a:t>This structure is similar to a public relations umbrella except that the focus is on supporting the growth of other NA service bodies. In a fellowship development umbrella, one group of trusted servants provides information, training, and support to other NA areas. This support allows each service body to provide services that best meet the needs in their local community. This structure may be useful in large geographic territories where each area needs to be empowered to provide effective services in their own community. </a:t>
            </a:r>
            <a:endParaRPr lang="de-DE"/>
          </a:p>
        </p:txBody>
      </p:sp>
      <p:sp>
        <p:nvSpPr>
          <p:cNvPr id="4" name="Foliennummernplatzhalter 3"/>
          <p:cNvSpPr>
            <a:spLocks noGrp="1"/>
          </p:cNvSpPr>
          <p:nvPr>
            <p:ph type="sldNum" sz="quarter" idx="10"/>
          </p:nvPr>
        </p:nvSpPr>
        <p:spPr/>
        <p:txBody>
          <a:bodyPr/>
          <a:lstStyle/>
          <a:p>
            <a:fld id="{21001F78-CCCC-684C-9F94-3AE26DB3CC9A}" type="slidenum">
              <a:rPr lang="de-DE" smtClean="0"/>
              <a:t>24</a:t>
            </a:fld>
            <a:endParaRPr lang="de-DE"/>
          </a:p>
        </p:txBody>
      </p:sp>
    </p:spTree>
    <p:extLst>
      <p:ext uri="{BB962C8B-B14F-4D97-AF65-F5344CB8AC3E}">
        <p14:creationId xmlns:p14="http://schemas.microsoft.com/office/powerpoint/2010/main" val="606503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Public </a:t>
            </a:r>
            <a:r>
              <a:rPr lang="de-DE" sz="1200" b="1" kern="1200" dirty="0" err="1">
                <a:solidFill>
                  <a:schemeClr val="tx1"/>
                </a:solidFill>
                <a:effectLst/>
                <a:latin typeface="+mn-lt"/>
                <a:ea typeface="+mn-ea"/>
                <a:cs typeface="+mn-cs"/>
              </a:rPr>
              <a:t>relations</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umbrella</a:t>
            </a:r>
            <a:r>
              <a:rPr lang="de-DE" sz="1200" b="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The </a:t>
            </a:r>
            <a:r>
              <a:rPr lang="de-DE" sz="1200" kern="1200" dirty="0" err="1">
                <a:solidFill>
                  <a:schemeClr val="tx1"/>
                </a:solidFill>
                <a:effectLst/>
                <a:latin typeface="+mn-lt"/>
                <a:ea typeface="+mn-ea"/>
                <a:cs typeface="+mn-cs"/>
              </a:rPr>
              <a:t>focus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public</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relations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umbrella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structure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provide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services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those</a:t>
            </a:r>
            <a:r>
              <a:rPr lang="de-DE" sz="1200" kern="1200" dirty="0">
                <a:solidFill>
                  <a:schemeClr val="tx1"/>
                </a:solidFill>
                <a:effectLst/>
                <a:latin typeface="+mn-lt"/>
                <a:ea typeface="+mn-ea"/>
                <a:cs typeface="+mn-cs"/>
              </a:rPr>
              <a:t> outside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NA. In </a:t>
            </a:r>
            <a:r>
              <a:rPr lang="de-DE" sz="1200" kern="1200" dirty="0" err="1">
                <a:solidFill>
                  <a:schemeClr val="tx1"/>
                </a:solidFill>
                <a:effectLst/>
                <a:latin typeface="+mn-lt"/>
                <a:ea typeface="+mn-ea"/>
                <a:cs typeface="+mn-cs"/>
              </a:rPr>
              <a:t>this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structure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members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an </a:t>
            </a:r>
            <a:r>
              <a:rPr lang="de-DE" sz="1200" kern="1200" dirty="0" err="1">
                <a:solidFill>
                  <a:schemeClr val="tx1"/>
                </a:solidFill>
                <a:effectLst/>
                <a:latin typeface="+mn-lt"/>
                <a:ea typeface="+mn-ea"/>
                <a:cs typeface="+mn-cs"/>
              </a:rPr>
              <a:t>area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work</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together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build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relationships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public</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organizations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Instead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dividing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subcommittees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one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group</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trusted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servants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considers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resources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requests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from</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members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public</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NA </a:t>
            </a:r>
            <a:r>
              <a:rPr lang="de-DE" sz="1200" kern="1200" dirty="0" err="1">
                <a:solidFill>
                  <a:schemeClr val="tx1"/>
                </a:solidFill>
                <a:effectLst/>
                <a:latin typeface="+mn-lt"/>
                <a:ea typeface="+mn-ea"/>
                <a:cs typeface="+mn-cs"/>
              </a:rPr>
              <a:t>community’s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overall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needs</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chairperson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coordinator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can</a:t>
            </a:r>
            <a:r>
              <a:rPr lang="de-DE" sz="1200" kern="1200" dirty="0">
                <a:solidFill>
                  <a:schemeClr val="tx1"/>
                </a:solidFill>
                <a:effectLst/>
                <a:latin typeface="+mn-lt"/>
                <a:ea typeface="+mn-ea"/>
                <a:cs typeface="+mn-cs"/>
              </a:rPr>
              <a:t> bring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committee’s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recommendations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larger </a:t>
            </a:r>
            <a:r>
              <a:rPr lang="de-DE" sz="1200" kern="1200" dirty="0" err="1">
                <a:solidFill>
                  <a:schemeClr val="tx1"/>
                </a:solidFill>
                <a:effectLst/>
                <a:latin typeface="+mn-lt"/>
                <a:ea typeface="+mn-ea"/>
                <a:cs typeface="+mn-cs"/>
              </a:rPr>
              <a:t>service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body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discussion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direction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consensus</a:t>
            </a:r>
            <a:r>
              <a:rPr lang="de-DE" sz="1200" kern="1200" dirty="0">
                <a:solidFill>
                  <a:schemeClr val="tx1"/>
                </a:solidFill>
                <a:effectLst/>
                <a:latin typeface="+mn-lt"/>
                <a:ea typeface="+mn-ea"/>
                <a:cs typeface="+mn-cs"/>
              </a:rPr>
              <a:t>. This </a:t>
            </a:r>
            <a:r>
              <a:rPr lang="de-DE" sz="1200" kern="1200" dirty="0" err="1">
                <a:solidFill>
                  <a:schemeClr val="tx1"/>
                </a:solidFill>
                <a:effectLst/>
                <a:latin typeface="+mn-lt"/>
                <a:ea typeface="+mn-ea"/>
                <a:cs typeface="+mn-cs"/>
              </a:rPr>
              <a:t>structure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can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allow</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more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unified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coordinated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approach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providing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services</a:t>
            </a:r>
            <a:r>
              <a:rPr lang="de-DE" sz="1200" kern="1200" dirty="0">
                <a:solidFill>
                  <a:schemeClr val="tx1"/>
                </a:solidFill>
                <a:effectLst/>
                <a:latin typeface="+mn-lt"/>
                <a:ea typeface="+mn-ea"/>
                <a:cs typeface="+mn-cs"/>
              </a:rPr>
              <a:t>. </a:t>
            </a:r>
            <a:endParaRPr lang="de-DE" dirty="0"/>
          </a:p>
          <a:p>
            <a:r>
              <a:rPr lang="de-DE" sz="1200" b="1" kern="1200" dirty="0">
                <a:solidFill>
                  <a:schemeClr val="tx1"/>
                </a:solidFill>
                <a:effectLst/>
                <a:latin typeface="+mn-lt"/>
                <a:ea typeface="+mn-ea"/>
                <a:cs typeface="+mn-cs"/>
              </a:rPr>
              <a:t>Fellowship </a:t>
            </a:r>
            <a:r>
              <a:rPr lang="de-DE" sz="1200" b="1" kern="1200" dirty="0" err="1">
                <a:solidFill>
                  <a:schemeClr val="tx1"/>
                </a:solidFill>
                <a:effectLst/>
                <a:latin typeface="+mn-lt"/>
                <a:ea typeface="+mn-ea"/>
                <a:cs typeface="+mn-cs"/>
              </a:rPr>
              <a:t>development</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umbrella</a:t>
            </a:r>
            <a:r>
              <a:rPr lang="de-DE" sz="1200" b="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This </a:t>
            </a:r>
            <a:r>
              <a:rPr lang="de-DE" sz="1200" kern="1200" dirty="0" err="1">
                <a:solidFill>
                  <a:schemeClr val="tx1"/>
                </a:solidFill>
                <a:effectLst/>
                <a:latin typeface="+mn-lt"/>
                <a:ea typeface="+mn-ea"/>
                <a:cs typeface="+mn-cs"/>
              </a:rPr>
              <a:t>structure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similar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public</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relations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umbrella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except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that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focus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is</a:t>
            </a:r>
            <a:r>
              <a:rPr lang="de-DE" sz="1200" kern="1200" dirty="0">
                <a:solidFill>
                  <a:schemeClr val="tx1"/>
                </a:solidFill>
                <a:effectLst/>
                <a:latin typeface="+mn-lt"/>
                <a:ea typeface="+mn-ea"/>
                <a:cs typeface="+mn-cs"/>
              </a:rPr>
              <a:t> on </a:t>
            </a:r>
            <a:r>
              <a:rPr lang="de-DE" sz="1200" kern="1200" dirty="0" err="1">
                <a:solidFill>
                  <a:schemeClr val="tx1"/>
                </a:solidFill>
                <a:effectLst/>
                <a:latin typeface="+mn-lt"/>
                <a:ea typeface="+mn-ea"/>
                <a:cs typeface="+mn-cs"/>
              </a:rPr>
              <a:t>supporting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growth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other</a:t>
            </a:r>
            <a:r>
              <a:rPr lang="de-DE" sz="1200" kern="1200" dirty="0">
                <a:solidFill>
                  <a:schemeClr val="tx1"/>
                </a:solidFill>
                <a:effectLst/>
                <a:latin typeface="+mn-lt"/>
                <a:ea typeface="+mn-ea"/>
                <a:cs typeface="+mn-cs"/>
              </a:rPr>
              <a:t> NA </a:t>
            </a:r>
            <a:r>
              <a:rPr lang="de-DE" sz="1200" kern="1200" dirty="0" err="1">
                <a:solidFill>
                  <a:schemeClr val="tx1"/>
                </a:solidFill>
                <a:effectLst/>
                <a:latin typeface="+mn-lt"/>
                <a:ea typeface="+mn-ea"/>
                <a:cs typeface="+mn-cs"/>
              </a:rPr>
              <a:t>service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bodies</a:t>
            </a:r>
            <a:r>
              <a:rPr lang="de-DE" sz="1200" kern="1200" dirty="0">
                <a:solidFill>
                  <a:schemeClr val="tx1"/>
                </a:solidFill>
                <a:effectLst/>
                <a:latin typeface="+mn-lt"/>
                <a:ea typeface="+mn-ea"/>
                <a:cs typeface="+mn-cs"/>
              </a:rPr>
              <a:t>. In a </a:t>
            </a:r>
            <a:r>
              <a:rPr lang="de-DE" sz="1200" kern="1200" dirty="0" err="1">
                <a:solidFill>
                  <a:schemeClr val="tx1"/>
                </a:solidFill>
                <a:effectLst/>
                <a:latin typeface="+mn-lt"/>
                <a:ea typeface="+mn-ea"/>
                <a:cs typeface="+mn-cs"/>
              </a:rPr>
              <a:t>fellowship</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development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umbrella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one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group</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trusted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servants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provides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information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training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support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other</a:t>
            </a:r>
            <a:r>
              <a:rPr lang="de-DE" sz="1200" kern="1200" dirty="0">
                <a:solidFill>
                  <a:schemeClr val="tx1"/>
                </a:solidFill>
                <a:effectLst/>
                <a:latin typeface="+mn-lt"/>
                <a:ea typeface="+mn-ea"/>
                <a:cs typeface="+mn-cs"/>
              </a:rPr>
              <a:t> NA </a:t>
            </a:r>
            <a:r>
              <a:rPr lang="de-DE" sz="1200" kern="1200" dirty="0" err="1">
                <a:solidFill>
                  <a:schemeClr val="tx1"/>
                </a:solidFill>
                <a:effectLst/>
                <a:latin typeface="+mn-lt"/>
                <a:ea typeface="+mn-ea"/>
                <a:cs typeface="+mn-cs"/>
              </a:rPr>
              <a:t>areas</a:t>
            </a:r>
            <a:r>
              <a:rPr lang="de-DE" sz="1200" kern="1200" dirty="0">
                <a:solidFill>
                  <a:schemeClr val="tx1"/>
                </a:solidFill>
                <a:effectLst/>
                <a:latin typeface="+mn-lt"/>
                <a:ea typeface="+mn-ea"/>
                <a:cs typeface="+mn-cs"/>
              </a:rPr>
              <a:t>. This </a:t>
            </a:r>
            <a:r>
              <a:rPr lang="de-DE" sz="1200" kern="1200" dirty="0" err="1">
                <a:solidFill>
                  <a:schemeClr val="tx1"/>
                </a:solidFill>
                <a:effectLst/>
                <a:latin typeface="+mn-lt"/>
                <a:ea typeface="+mn-ea"/>
                <a:cs typeface="+mn-cs"/>
              </a:rPr>
              <a:t>support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allows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each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service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body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provide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services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that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best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meet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needs</a:t>
            </a:r>
            <a:r>
              <a:rPr lang="de-DE" sz="1200" kern="1200" dirty="0">
                <a:solidFill>
                  <a:schemeClr val="tx1"/>
                </a:solidFill>
                <a:effectLst/>
                <a:latin typeface="+mn-lt"/>
                <a:ea typeface="+mn-ea"/>
                <a:cs typeface="+mn-cs"/>
              </a:rPr>
              <a:t> in </a:t>
            </a:r>
            <a:r>
              <a:rPr lang="de-DE" sz="1200" kern="1200" dirty="0" err="1">
                <a:solidFill>
                  <a:schemeClr val="tx1"/>
                </a:solidFill>
                <a:effectLst/>
                <a:latin typeface="+mn-lt"/>
                <a:ea typeface="+mn-ea"/>
                <a:cs typeface="+mn-cs"/>
              </a:rPr>
              <a:t>their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local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community</a:t>
            </a:r>
            <a:r>
              <a:rPr lang="de-DE" sz="1200" kern="1200" dirty="0">
                <a:solidFill>
                  <a:schemeClr val="tx1"/>
                </a:solidFill>
                <a:effectLst/>
                <a:latin typeface="+mn-lt"/>
                <a:ea typeface="+mn-ea"/>
                <a:cs typeface="+mn-cs"/>
              </a:rPr>
              <a:t>. This </a:t>
            </a:r>
            <a:r>
              <a:rPr lang="de-DE" sz="1200" kern="1200" dirty="0" err="1">
                <a:solidFill>
                  <a:schemeClr val="tx1"/>
                </a:solidFill>
                <a:effectLst/>
                <a:latin typeface="+mn-lt"/>
                <a:ea typeface="+mn-ea"/>
                <a:cs typeface="+mn-cs"/>
              </a:rPr>
              <a:t>structure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may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useful</a:t>
            </a:r>
            <a:r>
              <a:rPr lang="de-DE" sz="1200" kern="1200" dirty="0">
                <a:solidFill>
                  <a:schemeClr val="tx1"/>
                </a:solidFill>
                <a:effectLst/>
                <a:latin typeface="+mn-lt"/>
                <a:ea typeface="+mn-ea"/>
                <a:cs typeface="+mn-cs"/>
              </a:rPr>
              <a:t> in large </a:t>
            </a:r>
            <a:r>
              <a:rPr lang="de-DE" sz="1200" kern="1200" dirty="0" err="1">
                <a:solidFill>
                  <a:schemeClr val="tx1"/>
                </a:solidFill>
                <a:effectLst/>
                <a:latin typeface="+mn-lt"/>
                <a:ea typeface="+mn-ea"/>
                <a:cs typeface="+mn-cs"/>
              </a:rPr>
              <a:t>geographic</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territories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where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each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area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needs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empowered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provide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effective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services</a:t>
            </a:r>
            <a:r>
              <a:rPr lang="de-DE" sz="1200" kern="1200" dirty="0">
                <a:solidFill>
                  <a:schemeClr val="tx1"/>
                </a:solidFill>
                <a:effectLst/>
                <a:latin typeface="+mn-lt"/>
                <a:ea typeface="+mn-ea"/>
                <a:cs typeface="+mn-cs"/>
              </a:rPr>
              <a:t> in </a:t>
            </a:r>
            <a:r>
              <a:rPr lang="de-DE" sz="1200" kern="1200" dirty="0" err="1">
                <a:solidFill>
                  <a:schemeClr val="tx1"/>
                </a:solidFill>
                <a:effectLst/>
                <a:latin typeface="+mn-lt"/>
                <a:ea typeface="+mn-ea"/>
                <a:cs typeface="+mn-cs"/>
              </a:rPr>
              <a:t>their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own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community</a:t>
            </a:r>
            <a:r>
              <a:rPr lang="de-DE" sz="1200" kern="1200" dirty="0">
                <a:solidFill>
                  <a:schemeClr val="tx1"/>
                </a:solidFill>
                <a:effectLst/>
                <a:latin typeface="+mn-lt"/>
                <a:ea typeface="+mn-ea"/>
                <a:cs typeface="+mn-cs"/>
              </a:rPr>
              <a:t>. </a:t>
            </a:r>
          </a:p>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21001F78-CCCC-684C-9F94-3AE26DB3CC9A}" type="slidenum">
              <a:rPr lang="de-DE" smtClean="0"/>
              <a:t>3</a:t>
            </a:fld>
            <a:endParaRPr lang="de-DE"/>
          </a:p>
        </p:txBody>
      </p:sp>
    </p:spTree>
    <p:extLst>
      <p:ext uri="{BB962C8B-B14F-4D97-AF65-F5344CB8AC3E}">
        <p14:creationId xmlns:p14="http://schemas.microsoft.com/office/powerpoint/2010/main" val="827077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err="1">
                <a:solidFill>
                  <a:schemeClr val="tx1">
                    <a:lumMod val="75000"/>
                    <a:lumOff val="25000"/>
                  </a:schemeClr>
                </a:solidFill>
              </a:rPr>
              <a:t>Respecting</a:t>
            </a:r>
            <a:r>
              <a:rPr lang="de-DE" sz="1200" dirty="0">
                <a:solidFill>
                  <a:schemeClr val="tx1">
                    <a:lumMod val="75000"/>
                    <a:lumOff val="25000"/>
                  </a:schemeClr>
                </a:solidFill>
              </a:rPr>
              <a:t> </a:t>
            </a:r>
            <a:r>
              <a:rPr lang="de-DE" sz="1200" dirty="0" err="1">
                <a:solidFill>
                  <a:schemeClr val="tx1">
                    <a:lumMod val="75000"/>
                    <a:lumOff val="25000"/>
                  </a:schemeClr>
                </a:solidFill>
              </a:rPr>
              <a:t>groups</a:t>
            </a:r>
            <a:r>
              <a:rPr lang="de-DE" sz="1200" dirty="0">
                <a:solidFill>
                  <a:schemeClr val="tx1">
                    <a:lumMod val="75000"/>
                    <a:lumOff val="25000"/>
                  </a:schemeClr>
                </a:solidFill>
              </a:rPr>
              <a:t> </a:t>
            </a:r>
            <a:r>
              <a:rPr lang="de-DE" sz="1200" dirty="0" err="1">
                <a:solidFill>
                  <a:schemeClr val="tx1">
                    <a:lumMod val="75000"/>
                    <a:lumOff val="25000"/>
                  </a:schemeClr>
                </a:solidFill>
              </a:rPr>
              <a:t>autonomy</a:t>
            </a:r>
            <a:endParaRPr lang="de-DE" sz="1200" dirty="0">
              <a:solidFill>
                <a:schemeClr val="tx1">
                  <a:lumMod val="75000"/>
                  <a:lumOff val="2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lumMod val="75000"/>
                    <a:lumOff val="25000"/>
                  </a:schemeClr>
                </a:solidFill>
              </a:rPr>
              <a:t>Not </a:t>
            </a:r>
            <a:r>
              <a:rPr lang="de-DE" sz="1200" dirty="0" err="1">
                <a:solidFill>
                  <a:schemeClr val="tx1">
                    <a:lumMod val="75000"/>
                    <a:lumOff val="25000"/>
                  </a:schemeClr>
                </a:solidFill>
              </a:rPr>
              <a:t>to</a:t>
            </a:r>
            <a:r>
              <a:rPr lang="de-DE" sz="1200" dirty="0">
                <a:solidFill>
                  <a:schemeClr val="tx1">
                    <a:lumMod val="75000"/>
                    <a:lumOff val="25000"/>
                  </a:schemeClr>
                </a:solidFill>
              </a:rPr>
              <a:t> </a:t>
            </a:r>
            <a:r>
              <a:rPr lang="de-DE" sz="1200" dirty="0" err="1">
                <a:solidFill>
                  <a:schemeClr val="tx1">
                    <a:lumMod val="75000"/>
                    <a:lumOff val="25000"/>
                  </a:schemeClr>
                </a:solidFill>
              </a:rPr>
              <a:t>tell</a:t>
            </a:r>
            <a:r>
              <a:rPr lang="de-DE" sz="1200" dirty="0">
                <a:solidFill>
                  <a:schemeClr val="tx1">
                    <a:lumMod val="75000"/>
                    <a:lumOff val="25000"/>
                  </a:schemeClr>
                </a:solidFill>
              </a:rPr>
              <a:t> </a:t>
            </a:r>
            <a:r>
              <a:rPr lang="de-DE" sz="1200" dirty="0" err="1">
                <a:solidFill>
                  <a:schemeClr val="tx1">
                    <a:lumMod val="75000"/>
                    <a:lumOff val="25000"/>
                  </a:schemeClr>
                </a:solidFill>
              </a:rPr>
              <a:t>them</a:t>
            </a:r>
            <a:r>
              <a:rPr lang="de-DE" sz="1200" dirty="0">
                <a:solidFill>
                  <a:schemeClr val="tx1">
                    <a:lumMod val="75000"/>
                    <a:lumOff val="25000"/>
                  </a:schemeClr>
                </a:solidFill>
              </a:rPr>
              <a:t> </a:t>
            </a:r>
            <a:r>
              <a:rPr lang="de-DE" sz="1200" dirty="0" err="1">
                <a:solidFill>
                  <a:schemeClr val="tx1">
                    <a:lumMod val="75000"/>
                    <a:lumOff val="25000"/>
                  </a:schemeClr>
                </a:solidFill>
              </a:rPr>
              <a:t>what</a:t>
            </a:r>
            <a:r>
              <a:rPr lang="de-DE" sz="1200" dirty="0">
                <a:solidFill>
                  <a:schemeClr val="tx1">
                    <a:lumMod val="75000"/>
                    <a:lumOff val="25000"/>
                  </a:schemeClr>
                </a:solidFill>
              </a:rPr>
              <a:t> </a:t>
            </a:r>
            <a:r>
              <a:rPr lang="de-DE" sz="1200" dirty="0" err="1">
                <a:solidFill>
                  <a:schemeClr val="tx1">
                    <a:lumMod val="75000"/>
                    <a:lumOff val="25000"/>
                  </a:schemeClr>
                </a:solidFill>
              </a:rPr>
              <a:t>to</a:t>
            </a:r>
            <a:r>
              <a:rPr lang="de-DE" sz="1200" dirty="0">
                <a:solidFill>
                  <a:schemeClr val="tx1">
                    <a:lumMod val="75000"/>
                    <a:lumOff val="25000"/>
                  </a:schemeClr>
                </a:solidFill>
              </a:rPr>
              <a:t> do</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err="1">
                <a:solidFill>
                  <a:schemeClr val="tx1">
                    <a:lumMod val="75000"/>
                    <a:lumOff val="25000"/>
                  </a:schemeClr>
                </a:solidFill>
              </a:rPr>
              <a:t>Or</a:t>
            </a:r>
            <a:r>
              <a:rPr lang="de-DE" sz="1200" dirty="0">
                <a:solidFill>
                  <a:schemeClr val="tx1">
                    <a:lumMod val="75000"/>
                    <a:lumOff val="25000"/>
                  </a:schemeClr>
                </a:solidFill>
              </a:rPr>
              <a:t> not </a:t>
            </a:r>
            <a:r>
              <a:rPr lang="de-DE" sz="1200" dirty="0" err="1">
                <a:solidFill>
                  <a:schemeClr val="tx1">
                    <a:lumMod val="75000"/>
                    <a:lumOff val="25000"/>
                  </a:schemeClr>
                </a:solidFill>
              </a:rPr>
              <a:t>to</a:t>
            </a:r>
            <a:r>
              <a:rPr lang="de-DE" sz="1200" dirty="0">
                <a:solidFill>
                  <a:schemeClr val="tx1">
                    <a:lumMod val="75000"/>
                    <a:lumOff val="25000"/>
                  </a:schemeClr>
                </a:solidFill>
              </a:rPr>
              <a:t> </a:t>
            </a:r>
            <a:r>
              <a:rPr lang="de-DE" sz="1200" dirty="0" err="1">
                <a:solidFill>
                  <a:schemeClr val="tx1">
                    <a:lumMod val="75000"/>
                    <a:lumOff val="25000"/>
                  </a:schemeClr>
                </a:solidFill>
              </a:rPr>
              <a:t>tell</a:t>
            </a:r>
            <a:r>
              <a:rPr lang="de-DE" sz="1200" dirty="0">
                <a:solidFill>
                  <a:schemeClr val="tx1">
                    <a:lumMod val="75000"/>
                    <a:lumOff val="25000"/>
                  </a:schemeClr>
                </a:solidFill>
              </a:rPr>
              <a:t> </a:t>
            </a:r>
            <a:r>
              <a:rPr lang="de-DE" sz="1200" dirty="0" err="1">
                <a:solidFill>
                  <a:schemeClr val="tx1">
                    <a:lumMod val="75000"/>
                    <a:lumOff val="25000"/>
                  </a:schemeClr>
                </a:solidFill>
              </a:rPr>
              <a:t>them</a:t>
            </a:r>
            <a:r>
              <a:rPr lang="de-DE" sz="1200" dirty="0">
                <a:solidFill>
                  <a:schemeClr val="tx1">
                    <a:lumMod val="75000"/>
                    <a:lumOff val="25000"/>
                  </a:schemeClr>
                </a:solidFill>
              </a:rPr>
              <a:t> </a:t>
            </a:r>
            <a:r>
              <a:rPr lang="de-DE" sz="1200" dirty="0" err="1">
                <a:solidFill>
                  <a:schemeClr val="tx1">
                    <a:lumMod val="75000"/>
                    <a:lumOff val="25000"/>
                  </a:schemeClr>
                </a:solidFill>
              </a:rPr>
              <a:t>what</a:t>
            </a:r>
            <a:r>
              <a:rPr lang="de-DE" sz="1200" dirty="0">
                <a:solidFill>
                  <a:schemeClr val="tx1">
                    <a:lumMod val="75000"/>
                    <a:lumOff val="25000"/>
                  </a:schemeClr>
                </a:solidFill>
              </a:rPr>
              <a:t> </a:t>
            </a:r>
            <a:r>
              <a:rPr lang="de-DE" sz="1200" dirty="0" err="1">
                <a:solidFill>
                  <a:schemeClr val="tx1">
                    <a:lumMod val="75000"/>
                    <a:lumOff val="25000"/>
                  </a:schemeClr>
                </a:solidFill>
              </a:rPr>
              <a:t>they</a:t>
            </a:r>
            <a:r>
              <a:rPr lang="de-DE" sz="1200" dirty="0">
                <a:solidFill>
                  <a:schemeClr val="tx1">
                    <a:lumMod val="75000"/>
                    <a:lumOff val="25000"/>
                  </a:schemeClr>
                </a:solidFill>
              </a:rPr>
              <a:t> </a:t>
            </a:r>
            <a:r>
              <a:rPr lang="de-DE" sz="1200" dirty="0" err="1">
                <a:solidFill>
                  <a:schemeClr val="tx1">
                    <a:lumMod val="75000"/>
                    <a:lumOff val="25000"/>
                  </a:schemeClr>
                </a:solidFill>
              </a:rPr>
              <a:t>should</a:t>
            </a:r>
            <a:r>
              <a:rPr lang="de-DE" sz="1200" dirty="0">
                <a:solidFill>
                  <a:schemeClr val="tx1">
                    <a:lumMod val="75000"/>
                    <a:lumOff val="25000"/>
                  </a:schemeClr>
                </a:solidFill>
              </a:rPr>
              <a:t> do different</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lumMod val="75000"/>
                  <a:lumOff val="2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lumMod val="75000"/>
                    <a:lumOff val="25000"/>
                  </a:schemeClr>
                </a:solidFill>
              </a:rPr>
              <a:t>Even </a:t>
            </a:r>
            <a:r>
              <a:rPr lang="de-DE" sz="1200" dirty="0" err="1">
                <a:solidFill>
                  <a:schemeClr val="tx1">
                    <a:lumMod val="75000"/>
                    <a:lumOff val="25000"/>
                  </a:schemeClr>
                </a:solidFill>
              </a:rPr>
              <a:t>when</a:t>
            </a:r>
            <a:r>
              <a:rPr lang="de-DE" sz="1200" dirty="0">
                <a:solidFill>
                  <a:schemeClr val="tx1">
                    <a:lumMod val="75000"/>
                    <a:lumOff val="25000"/>
                  </a:schemeClr>
                </a:solidFill>
              </a:rPr>
              <a:t> a </a:t>
            </a:r>
            <a:r>
              <a:rPr lang="de-DE" sz="1200" dirty="0" err="1">
                <a:solidFill>
                  <a:schemeClr val="tx1">
                    <a:lumMod val="75000"/>
                    <a:lumOff val="25000"/>
                  </a:schemeClr>
                </a:solidFill>
              </a:rPr>
              <a:t>committee</a:t>
            </a:r>
            <a:r>
              <a:rPr lang="de-DE" sz="1200" dirty="0">
                <a:solidFill>
                  <a:schemeClr val="tx1">
                    <a:lumMod val="75000"/>
                    <a:lumOff val="25000"/>
                  </a:schemeClr>
                </a:solidFill>
              </a:rPr>
              <a:t> </a:t>
            </a:r>
            <a:r>
              <a:rPr lang="de-DE" sz="1200" dirty="0" err="1">
                <a:solidFill>
                  <a:schemeClr val="tx1">
                    <a:lumMod val="75000"/>
                    <a:lumOff val="25000"/>
                  </a:schemeClr>
                </a:solidFill>
              </a:rPr>
              <a:t>is</a:t>
            </a:r>
            <a:r>
              <a:rPr lang="de-DE" sz="1200" dirty="0">
                <a:solidFill>
                  <a:schemeClr val="tx1">
                    <a:lumMod val="75000"/>
                    <a:lumOff val="25000"/>
                  </a:schemeClr>
                </a:solidFill>
              </a:rPr>
              <a:t> not </a:t>
            </a:r>
            <a:r>
              <a:rPr lang="de-DE" sz="1200" dirty="0" err="1">
                <a:solidFill>
                  <a:schemeClr val="tx1">
                    <a:lumMod val="75000"/>
                    <a:lumOff val="25000"/>
                  </a:schemeClr>
                </a:solidFill>
              </a:rPr>
              <a:t>working</a:t>
            </a:r>
            <a:r>
              <a:rPr lang="de-DE" sz="1200" dirty="0">
                <a:solidFill>
                  <a:schemeClr val="tx1">
                    <a:lumMod val="75000"/>
                    <a:lumOff val="25000"/>
                  </a:schemeClr>
                </a:solidFill>
              </a:rPr>
              <a:t> </a:t>
            </a:r>
            <a:r>
              <a:rPr lang="de-DE" sz="1200" dirty="0" err="1">
                <a:solidFill>
                  <a:schemeClr val="tx1">
                    <a:lumMod val="75000"/>
                    <a:lumOff val="25000"/>
                  </a:schemeClr>
                </a:solidFill>
              </a:rPr>
              <a:t>well</a:t>
            </a:r>
            <a:r>
              <a:rPr lang="de-DE" sz="1200" dirty="0">
                <a:solidFill>
                  <a:schemeClr val="tx1">
                    <a:lumMod val="75000"/>
                    <a:lumOff val="25000"/>
                  </a:schemeClr>
                </a:solidFill>
              </a:rPr>
              <a:t>, </a:t>
            </a:r>
            <a:r>
              <a:rPr lang="de-DE" sz="1200" dirty="0" err="1">
                <a:solidFill>
                  <a:schemeClr val="tx1">
                    <a:lumMod val="75000"/>
                    <a:lumOff val="25000"/>
                  </a:schemeClr>
                </a:solidFill>
              </a:rPr>
              <a:t>members</a:t>
            </a:r>
            <a:r>
              <a:rPr lang="de-DE" sz="1200" dirty="0">
                <a:solidFill>
                  <a:schemeClr val="tx1">
                    <a:lumMod val="75000"/>
                    <a:lumOff val="25000"/>
                  </a:schemeClr>
                </a:solidFill>
              </a:rPr>
              <a:t> </a:t>
            </a:r>
            <a:r>
              <a:rPr lang="de-DE" sz="1200" dirty="0" err="1">
                <a:solidFill>
                  <a:schemeClr val="tx1">
                    <a:lumMod val="75000"/>
                    <a:lumOff val="25000"/>
                  </a:schemeClr>
                </a:solidFill>
              </a:rPr>
              <a:t>invest</a:t>
            </a:r>
            <a:r>
              <a:rPr lang="de-DE" sz="1200" dirty="0">
                <a:solidFill>
                  <a:schemeClr val="tx1">
                    <a:lumMod val="75000"/>
                    <a:lumOff val="25000"/>
                  </a:schemeClr>
                </a:solidFill>
              </a:rPr>
              <a:t> </a:t>
            </a:r>
            <a:r>
              <a:rPr lang="de-DE" sz="1200" dirty="0" err="1">
                <a:solidFill>
                  <a:schemeClr val="tx1">
                    <a:lumMod val="75000"/>
                    <a:lumOff val="25000"/>
                  </a:schemeClr>
                </a:solidFill>
              </a:rPr>
              <a:t>energy</a:t>
            </a:r>
            <a:r>
              <a:rPr lang="de-DE" sz="1200" dirty="0">
                <a:solidFill>
                  <a:schemeClr val="tx1">
                    <a:lumMod val="75000"/>
                    <a:lumOff val="25000"/>
                  </a:schemeClr>
                </a:solidFill>
              </a:rPr>
              <a:t>,</a:t>
            </a:r>
            <a:r>
              <a:rPr lang="de-DE" sz="1200" baseline="0" dirty="0">
                <a:solidFill>
                  <a:schemeClr val="tx1">
                    <a:lumMod val="75000"/>
                    <a:lumOff val="25000"/>
                  </a:schemeClr>
                </a:solidFill>
              </a:rPr>
              <a:t> time </a:t>
            </a:r>
            <a:r>
              <a:rPr lang="de-DE" sz="1200" baseline="0" dirty="0" err="1">
                <a:solidFill>
                  <a:schemeClr val="tx1">
                    <a:lumMod val="75000"/>
                    <a:lumOff val="25000"/>
                  </a:schemeClr>
                </a:solidFill>
              </a:rPr>
              <a:t>and</a:t>
            </a:r>
            <a:r>
              <a:rPr lang="de-DE" sz="1200" baseline="0" dirty="0">
                <a:solidFill>
                  <a:schemeClr val="tx1">
                    <a:lumMod val="75000"/>
                    <a:lumOff val="25000"/>
                  </a:schemeClr>
                </a:solidFill>
              </a:rPr>
              <a:t> </a:t>
            </a:r>
            <a:r>
              <a:rPr lang="de-DE" sz="1200" baseline="0" dirty="0" err="1">
                <a:solidFill>
                  <a:schemeClr val="tx1">
                    <a:lumMod val="75000"/>
                    <a:lumOff val="25000"/>
                  </a:schemeClr>
                </a:solidFill>
              </a:rPr>
              <a:t>feeling</a:t>
            </a:r>
            <a:r>
              <a:rPr lang="de-DE" sz="1200" baseline="0" dirty="0">
                <a:solidFill>
                  <a:schemeClr val="tx1">
                    <a:lumMod val="75000"/>
                    <a:lumOff val="25000"/>
                  </a:schemeClr>
                </a:solidFill>
              </a:rPr>
              <a:t> </a:t>
            </a:r>
            <a:r>
              <a:rPr lang="de-DE" sz="1200" baseline="0" dirty="0" err="1">
                <a:solidFill>
                  <a:schemeClr val="tx1">
                    <a:lumMod val="75000"/>
                    <a:lumOff val="25000"/>
                  </a:schemeClr>
                </a:solidFill>
              </a:rPr>
              <a:t>into</a:t>
            </a:r>
            <a:r>
              <a:rPr lang="de-DE" sz="1200" baseline="0" dirty="0">
                <a:solidFill>
                  <a:schemeClr val="tx1">
                    <a:lumMod val="75000"/>
                    <a:lumOff val="25000"/>
                  </a:schemeClr>
                </a:solidFill>
              </a:rPr>
              <a:t> </a:t>
            </a:r>
            <a:r>
              <a:rPr lang="de-DE" sz="1200" baseline="0" dirty="0" err="1">
                <a:solidFill>
                  <a:schemeClr val="tx1">
                    <a:lumMod val="75000"/>
                    <a:lumOff val="25000"/>
                  </a:schemeClr>
                </a:solidFill>
              </a:rPr>
              <a:t>their</a:t>
            </a:r>
            <a:r>
              <a:rPr lang="de-DE" sz="1200" baseline="0" dirty="0">
                <a:solidFill>
                  <a:schemeClr val="tx1">
                    <a:lumMod val="75000"/>
                    <a:lumOff val="25000"/>
                  </a:schemeClr>
                </a:solidFill>
              </a:rPr>
              <a:t> </a:t>
            </a:r>
            <a:r>
              <a:rPr lang="de-DE" sz="1200" baseline="0" dirty="0" err="1">
                <a:solidFill>
                  <a:schemeClr val="tx1">
                    <a:lumMod val="75000"/>
                    <a:lumOff val="25000"/>
                  </a:schemeClr>
                </a:solidFill>
              </a:rPr>
              <a:t>service</a:t>
            </a:r>
            <a:endParaRPr lang="de-DE" sz="1200" baseline="0" dirty="0">
              <a:solidFill>
                <a:schemeClr val="tx1">
                  <a:lumMod val="75000"/>
                  <a:lumOff val="2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baseline="0" dirty="0">
              <a:solidFill>
                <a:schemeClr val="tx1">
                  <a:lumMod val="75000"/>
                  <a:lumOff val="2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lumMod val="75000"/>
                    <a:lumOff val="25000"/>
                  </a:schemeClr>
                </a:solidFill>
              </a:rPr>
              <a:t>Fallstrike in </a:t>
            </a:r>
            <a:r>
              <a:rPr lang="de-DE" sz="1200" dirty="0" err="1">
                <a:solidFill>
                  <a:schemeClr val="tx1">
                    <a:lumMod val="75000"/>
                    <a:lumOff val="25000"/>
                  </a:schemeClr>
                </a:solidFill>
              </a:rPr>
              <a:t>fd</a:t>
            </a:r>
            <a:endParaRPr lang="de-DE" sz="1200" dirty="0">
              <a:solidFill>
                <a:schemeClr val="tx1">
                  <a:lumMod val="75000"/>
                  <a:lumOff val="25000"/>
                </a:schemeClr>
              </a:solidFill>
            </a:endParaRPr>
          </a:p>
        </p:txBody>
      </p:sp>
      <p:sp>
        <p:nvSpPr>
          <p:cNvPr id="4" name="Foliennummernplatzhalter 3"/>
          <p:cNvSpPr>
            <a:spLocks noGrp="1"/>
          </p:cNvSpPr>
          <p:nvPr>
            <p:ph type="sldNum" sz="quarter" idx="10"/>
          </p:nvPr>
        </p:nvSpPr>
        <p:spPr/>
        <p:txBody>
          <a:bodyPr/>
          <a:lstStyle/>
          <a:p>
            <a:fld id="{21001F78-CCCC-684C-9F94-3AE26DB3CC9A}" type="slidenum">
              <a:rPr lang="de-DE" smtClean="0"/>
              <a:t>4</a:t>
            </a:fld>
            <a:endParaRPr lang="de-DE"/>
          </a:p>
        </p:txBody>
      </p:sp>
    </p:spTree>
    <p:extLst>
      <p:ext uri="{BB962C8B-B14F-4D97-AF65-F5344CB8AC3E}">
        <p14:creationId xmlns:p14="http://schemas.microsoft.com/office/powerpoint/2010/main" val="314431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lumMod val="75000"/>
                    <a:lumOff val="25000"/>
                  </a:schemeClr>
                </a:solidFill>
              </a:rPr>
              <a:t> </a:t>
            </a:r>
            <a:r>
              <a:rPr lang="de-DE" sz="1200" dirty="0" err="1">
                <a:solidFill>
                  <a:schemeClr val="tx1">
                    <a:lumMod val="75000"/>
                    <a:lumOff val="25000"/>
                  </a:schemeClr>
                </a:solidFill>
              </a:rPr>
              <a:t>Trusted</a:t>
            </a:r>
            <a:r>
              <a:rPr lang="de-DE" sz="1200" dirty="0">
                <a:solidFill>
                  <a:schemeClr val="tx1">
                    <a:lumMod val="75000"/>
                    <a:lumOff val="25000"/>
                  </a:schemeClr>
                </a:solidFill>
              </a:rPr>
              <a:t> </a:t>
            </a:r>
            <a:r>
              <a:rPr lang="de-DE" sz="1200" dirty="0" err="1">
                <a:solidFill>
                  <a:schemeClr val="tx1">
                    <a:lumMod val="75000"/>
                    <a:lumOff val="25000"/>
                  </a:schemeClr>
                </a:solidFill>
              </a:rPr>
              <a:t>servants</a:t>
            </a:r>
            <a:r>
              <a:rPr lang="de-DE" sz="1200" dirty="0">
                <a:solidFill>
                  <a:schemeClr val="tx1">
                    <a:lumMod val="75000"/>
                    <a:lumOff val="25000"/>
                  </a:schemeClr>
                </a:solidFill>
              </a:rPr>
              <a:t> </a:t>
            </a:r>
            <a:r>
              <a:rPr lang="de-DE" sz="1200" dirty="0" err="1">
                <a:solidFill>
                  <a:schemeClr val="tx1">
                    <a:lumMod val="75000"/>
                    <a:lumOff val="25000"/>
                  </a:schemeClr>
                </a:solidFill>
              </a:rPr>
              <a:t>need</a:t>
            </a:r>
            <a:r>
              <a:rPr lang="de-DE" sz="1200" dirty="0">
                <a:solidFill>
                  <a:schemeClr val="tx1">
                    <a:lumMod val="75000"/>
                    <a:lumOff val="25000"/>
                  </a:schemeClr>
                </a:solidFill>
              </a:rPr>
              <a:t> </a:t>
            </a:r>
            <a:r>
              <a:rPr lang="de-DE" sz="1200" dirty="0" err="1">
                <a:solidFill>
                  <a:schemeClr val="tx1">
                    <a:lumMod val="75000"/>
                    <a:lumOff val="25000"/>
                  </a:schemeClr>
                </a:solidFill>
              </a:rPr>
              <a:t>to</a:t>
            </a:r>
            <a:r>
              <a:rPr lang="de-DE" sz="1200" dirty="0">
                <a:solidFill>
                  <a:schemeClr val="tx1">
                    <a:lumMod val="75000"/>
                    <a:lumOff val="25000"/>
                  </a:schemeClr>
                </a:solidFill>
              </a:rPr>
              <a:t> </a:t>
            </a:r>
            <a:r>
              <a:rPr lang="de-DE" sz="1200" dirty="0" err="1">
                <a:solidFill>
                  <a:schemeClr val="tx1">
                    <a:lumMod val="75000"/>
                    <a:lumOff val="25000"/>
                  </a:schemeClr>
                </a:solidFill>
              </a:rPr>
              <a:t>approach</a:t>
            </a:r>
            <a:r>
              <a:rPr lang="de-DE" sz="1200" dirty="0">
                <a:solidFill>
                  <a:schemeClr val="tx1">
                    <a:lumMod val="75000"/>
                    <a:lumOff val="25000"/>
                  </a:schemeClr>
                </a:solidFill>
              </a:rPr>
              <a:t> </a:t>
            </a:r>
            <a:r>
              <a:rPr lang="de-DE" sz="1200" dirty="0" err="1">
                <a:solidFill>
                  <a:schemeClr val="tx1">
                    <a:lumMod val="75000"/>
                    <a:lumOff val="25000"/>
                  </a:schemeClr>
                </a:solidFill>
              </a:rPr>
              <a:t>this</a:t>
            </a:r>
            <a:r>
              <a:rPr lang="de-DE" sz="1200" dirty="0">
                <a:solidFill>
                  <a:schemeClr val="tx1">
                    <a:lumMod val="75000"/>
                    <a:lumOff val="25000"/>
                  </a:schemeClr>
                </a:solidFill>
              </a:rPr>
              <a:t> </a:t>
            </a:r>
            <a:r>
              <a:rPr lang="de-DE" sz="1200" dirty="0" err="1">
                <a:solidFill>
                  <a:schemeClr val="tx1">
                    <a:lumMod val="75000"/>
                    <a:lumOff val="25000"/>
                  </a:schemeClr>
                </a:solidFill>
              </a:rPr>
              <a:t>service</a:t>
            </a:r>
            <a:r>
              <a:rPr lang="de-DE" sz="1200" dirty="0">
                <a:solidFill>
                  <a:schemeClr val="tx1">
                    <a:lumMod val="75000"/>
                    <a:lumOff val="25000"/>
                  </a:schemeClr>
                </a:solidFill>
              </a:rPr>
              <a:t> </a:t>
            </a:r>
            <a:r>
              <a:rPr lang="de-DE" sz="1200" dirty="0" err="1">
                <a:solidFill>
                  <a:schemeClr val="tx1">
                    <a:lumMod val="75000"/>
                    <a:lumOff val="25000"/>
                  </a:schemeClr>
                </a:solidFill>
              </a:rPr>
              <a:t>without</a:t>
            </a:r>
            <a:r>
              <a:rPr lang="de-DE" sz="1200" dirty="0">
                <a:solidFill>
                  <a:schemeClr val="tx1">
                    <a:lumMod val="75000"/>
                    <a:lumOff val="25000"/>
                  </a:schemeClr>
                </a:solidFill>
              </a:rPr>
              <a:t> </a:t>
            </a:r>
            <a:r>
              <a:rPr lang="de-DE" sz="1200" dirty="0" err="1">
                <a:solidFill>
                  <a:schemeClr val="tx1">
                    <a:lumMod val="75000"/>
                    <a:lumOff val="25000"/>
                  </a:schemeClr>
                </a:solidFill>
              </a:rPr>
              <a:t>any</a:t>
            </a:r>
            <a:r>
              <a:rPr lang="de-DE" sz="1200" dirty="0">
                <a:solidFill>
                  <a:schemeClr val="tx1">
                    <a:lumMod val="75000"/>
                    <a:lumOff val="25000"/>
                  </a:schemeClr>
                </a:solidFill>
              </a:rPr>
              <a:t> </a:t>
            </a:r>
            <a:r>
              <a:rPr lang="de-DE" sz="1200" dirty="0" err="1">
                <a:solidFill>
                  <a:schemeClr val="tx1">
                    <a:lumMod val="75000"/>
                    <a:lumOff val="25000"/>
                  </a:schemeClr>
                </a:solidFill>
              </a:rPr>
              <a:t>preconceived</a:t>
            </a:r>
            <a:r>
              <a:rPr lang="de-DE" sz="1200" dirty="0">
                <a:solidFill>
                  <a:schemeClr val="tx1">
                    <a:lumMod val="75000"/>
                    <a:lumOff val="25000"/>
                  </a:schemeClr>
                </a:solidFill>
              </a:rPr>
              <a:t> </a:t>
            </a:r>
            <a:br>
              <a:rPr lang="de-DE" sz="1200" dirty="0">
                <a:solidFill>
                  <a:schemeClr val="tx1">
                    <a:lumMod val="75000"/>
                    <a:lumOff val="25000"/>
                  </a:schemeClr>
                </a:solidFill>
              </a:rPr>
            </a:br>
            <a:r>
              <a:rPr lang="de-DE" sz="1200" dirty="0">
                <a:solidFill>
                  <a:schemeClr val="tx1">
                    <a:lumMod val="75000"/>
                    <a:lumOff val="25000"/>
                  </a:schemeClr>
                </a:solidFill>
              </a:rPr>
              <a:t> </a:t>
            </a:r>
            <a:r>
              <a:rPr lang="de-DE" sz="1200" dirty="0" err="1">
                <a:solidFill>
                  <a:schemeClr val="tx1">
                    <a:lumMod val="75000"/>
                    <a:lumOff val="25000"/>
                  </a:schemeClr>
                </a:solidFill>
              </a:rPr>
              <a:t>ideas</a:t>
            </a:r>
            <a:r>
              <a:rPr lang="de-DE" sz="1200" dirty="0">
                <a:solidFill>
                  <a:schemeClr val="tx1">
                    <a:lumMod val="75000"/>
                    <a:lumOff val="25000"/>
                  </a:schemeClr>
                </a:solidFill>
              </a:rPr>
              <a:t> </a:t>
            </a:r>
            <a:r>
              <a:rPr lang="de-DE" sz="1200" dirty="0" err="1">
                <a:solidFill>
                  <a:schemeClr val="tx1">
                    <a:lumMod val="75000"/>
                    <a:lumOff val="25000"/>
                  </a:schemeClr>
                </a:solidFill>
              </a:rPr>
              <a:t>about</a:t>
            </a:r>
            <a:r>
              <a:rPr lang="de-DE" sz="1200" dirty="0">
                <a:solidFill>
                  <a:schemeClr val="tx1">
                    <a:lumMod val="75000"/>
                    <a:lumOff val="25000"/>
                  </a:schemeClr>
                </a:solidFill>
              </a:rPr>
              <a:t> </a:t>
            </a:r>
            <a:r>
              <a:rPr lang="de-DE" sz="1200" dirty="0" err="1">
                <a:solidFill>
                  <a:schemeClr val="tx1">
                    <a:lumMod val="75000"/>
                    <a:lumOff val="25000"/>
                  </a:schemeClr>
                </a:solidFill>
              </a:rPr>
              <a:t>members</a:t>
            </a:r>
            <a:r>
              <a:rPr lang="de-DE" sz="1200" dirty="0">
                <a:solidFill>
                  <a:schemeClr val="tx1">
                    <a:lumMod val="75000"/>
                    <a:lumOff val="25000"/>
                  </a:schemeClr>
                </a:solidFill>
              </a:rPr>
              <a:t> </a:t>
            </a:r>
            <a:r>
              <a:rPr lang="de-DE" sz="1200" dirty="0" err="1">
                <a:solidFill>
                  <a:schemeClr val="tx1">
                    <a:lumMod val="75000"/>
                    <a:lumOff val="25000"/>
                  </a:schemeClr>
                </a:solidFill>
              </a:rPr>
              <a:t>and</a:t>
            </a:r>
            <a:r>
              <a:rPr lang="de-DE" sz="1200" dirty="0">
                <a:solidFill>
                  <a:schemeClr val="tx1">
                    <a:lumMod val="75000"/>
                    <a:lumOff val="25000"/>
                  </a:schemeClr>
                </a:solidFill>
              </a:rPr>
              <a:t> </a:t>
            </a:r>
            <a:r>
              <a:rPr lang="de-DE" sz="1200" dirty="0" err="1">
                <a:solidFill>
                  <a:schemeClr val="tx1">
                    <a:lumMod val="75000"/>
                    <a:lumOff val="25000"/>
                  </a:schemeClr>
                </a:solidFill>
              </a:rPr>
              <a:t>groups</a:t>
            </a:r>
            <a:r>
              <a:rPr lang="de-DE" sz="1200" dirty="0">
                <a:solidFill>
                  <a:schemeClr val="tx1">
                    <a:lumMod val="75000"/>
                    <a:lumOff val="25000"/>
                  </a:schemeClr>
                </a:solidFill>
              </a:rPr>
              <a:t> </a:t>
            </a:r>
            <a:r>
              <a:rPr lang="de-DE" sz="1200" dirty="0" err="1">
                <a:solidFill>
                  <a:schemeClr val="tx1">
                    <a:lumMod val="75000"/>
                    <a:lumOff val="25000"/>
                  </a:schemeClr>
                </a:solidFill>
              </a:rPr>
              <a:t>that</a:t>
            </a:r>
            <a:r>
              <a:rPr lang="de-DE" sz="1200" dirty="0">
                <a:solidFill>
                  <a:schemeClr val="tx1">
                    <a:lumMod val="75000"/>
                    <a:lumOff val="25000"/>
                  </a:schemeClr>
                </a:solidFill>
              </a:rPr>
              <a:t> </a:t>
            </a:r>
            <a:r>
              <a:rPr lang="de-DE" sz="1200" dirty="0" err="1">
                <a:solidFill>
                  <a:schemeClr val="tx1">
                    <a:lumMod val="75000"/>
                    <a:lumOff val="25000"/>
                  </a:schemeClr>
                </a:solidFill>
              </a:rPr>
              <a:t>may</a:t>
            </a:r>
            <a:r>
              <a:rPr lang="de-DE" sz="1200" dirty="0">
                <a:solidFill>
                  <a:schemeClr val="tx1">
                    <a:lumMod val="75000"/>
                    <a:lumOff val="25000"/>
                  </a:schemeClr>
                </a:solidFill>
              </a:rPr>
              <a:t> not </a:t>
            </a:r>
            <a:r>
              <a:rPr lang="de-DE" sz="1200" dirty="0" err="1">
                <a:solidFill>
                  <a:schemeClr val="tx1">
                    <a:lumMod val="75000"/>
                    <a:lumOff val="25000"/>
                  </a:schemeClr>
                </a:solidFill>
              </a:rPr>
              <a:t>seem</a:t>
            </a:r>
            <a:r>
              <a:rPr lang="de-DE" sz="1200" dirty="0">
                <a:solidFill>
                  <a:schemeClr val="tx1">
                    <a:lumMod val="75000"/>
                    <a:lumOff val="25000"/>
                  </a:schemeClr>
                </a:solidFill>
              </a:rPr>
              <a:t> </a:t>
            </a:r>
            <a:r>
              <a:rPr lang="de-DE" sz="1200" dirty="0" err="1">
                <a:solidFill>
                  <a:schemeClr val="tx1">
                    <a:lumMod val="75000"/>
                    <a:lumOff val="25000"/>
                  </a:schemeClr>
                </a:solidFill>
              </a:rPr>
              <a:t>as</a:t>
            </a:r>
            <a:r>
              <a:rPr lang="de-DE" sz="1200" dirty="0">
                <a:solidFill>
                  <a:schemeClr val="tx1">
                    <a:lumMod val="75000"/>
                    <a:lumOff val="25000"/>
                  </a:schemeClr>
                </a:solidFill>
              </a:rPr>
              <a:t> “</a:t>
            </a:r>
            <a:r>
              <a:rPr lang="de-DE" sz="1200" dirty="0" err="1">
                <a:solidFill>
                  <a:schemeClr val="tx1">
                    <a:lumMod val="75000"/>
                    <a:lumOff val="25000"/>
                  </a:schemeClr>
                </a:solidFill>
              </a:rPr>
              <a:t>developed</a:t>
            </a:r>
            <a:r>
              <a:rPr lang="de-DE" sz="1200" dirty="0">
                <a:solidFill>
                  <a:schemeClr val="tx1">
                    <a:lumMod val="75000"/>
                    <a:lumOff val="25000"/>
                  </a:schemeClr>
                </a:solidFill>
              </a:rPr>
              <a:t>” </a:t>
            </a:r>
            <a:r>
              <a:rPr lang="de-DE" sz="1200" dirty="0" err="1">
                <a:solidFill>
                  <a:schemeClr val="tx1">
                    <a:lumMod val="75000"/>
                    <a:lumOff val="25000"/>
                  </a:schemeClr>
                </a:solidFill>
              </a:rPr>
              <a:t>as</a:t>
            </a:r>
            <a:r>
              <a:rPr lang="de-DE" sz="1200" dirty="0">
                <a:solidFill>
                  <a:schemeClr val="tx1">
                    <a:lumMod val="75000"/>
                    <a:lumOff val="25000"/>
                  </a:schemeClr>
                </a:solidFill>
              </a:rPr>
              <a:t> </a:t>
            </a:r>
            <a:br>
              <a:rPr lang="de-DE" sz="1200" dirty="0">
                <a:solidFill>
                  <a:schemeClr val="tx1">
                    <a:lumMod val="75000"/>
                    <a:lumOff val="25000"/>
                  </a:schemeClr>
                </a:solidFill>
              </a:rPr>
            </a:br>
            <a:r>
              <a:rPr lang="de-DE" sz="1200" dirty="0">
                <a:solidFill>
                  <a:schemeClr val="tx1">
                    <a:lumMod val="75000"/>
                    <a:lumOff val="25000"/>
                  </a:schemeClr>
                </a:solidFill>
              </a:rPr>
              <a:t> </a:t>
            </a:r>
            <a:r>
              <a:rPr lang="de-DE" sz="1200" dirty="0" err="1">
                <a:solidFill>
                  <a:schemeClr val="tx1">
                    <a:lumMod val="75000"/>
                    <a:lumOff val="25000"/>
                  </a:schemeClr>
                </a:solidFill>
              </a:rPr>
              <a:t>their</a:t>
            </a:r>
            <a:r>
              <a:rPr lang="de-DE" sz="1200" dirty="0">
                <a:solidFill>
                  <a:schemeClr val="tx1">
                    <a:lumMod val="75000"/>
                    <a:lumOff val="25000"/>
                  </a:schemeClr>
                </a:solidFill>
              </a:rPr>
              <a:t> </a:t>
            </a:r>
            <a:r>
              <a:rPr lang="de-DE" sz="1200" dirty="0" err="1">
                <a:solidFill>
                  <a:schemeClr val="tx1">
                    <a:lumMod val="75000"/>
                    <a:lumOff val="25000"/>
                  </a:schemeClr>
                </a:solidFill>
              </a:rPr>
              <a:t>own</a:t>
            </a:r>
            <a:r>
              <a:rPr lang="de-DE" sz="1200" dirty="0">
                <a:solidFill>
                  <a:schemeClr val="tx1">
                    <a:lumMod val="75000"/>
                    <a:lumOff val="25000"/>
                  </a:schemeClr>
                </a:solidFill>
              </a:rPr>
              <a:t> </a:t>
            </a:r>
            <a:r>
              <a:rPr lang="de-DE" sz="1200" dirty="0" err="1">
                <a:solidFill>
                  <a:schemeClr val="tx1">
                    <a:lumMod val="75000"/>
                    <a:lumOff val="25000"/>
                  </a:schemeClr>
                </a:solidFill>
              </a:rPr>
              <a:t>groups</a:t>
            </a:r>
            <a:r>
              <a:rPr lang="de-DE" sz="1200" dirty="0">
                <a:solidFill>
                  <a:schemeClr val="tx1">
                    <a:lumMod val="75000"/>
                    <a:lumOff val="25000"/>
                  </a:schemeClr>
                </a:solidFill>
              </a:rPr>
              <a:t>. </a:t>
            </a:r>
            <a:r>
              <a:rPr lang="de-DE" sz="1200" dirty="0" err="1">
                <a:solidFill>
                  <a:schemeClr val="tx1">
                    <a:lumMod val="75000"/>
                    <a:lumOff val="25000"/>
                  </a:schemeClr>
                </a:solidFill>
              </a:rPr>
              <a:t>Our</a:t>
            </a:r>
            <a:r>
              <a:rPr lang="de-DE" sz="1200" dirty="0">
                <a:solidFill>
                  <a:schemeClr val="tx1">
                    <a:lumMod val="75000"/>
                    <a:lumOff val="25000"/>
                  </a:schemeClr>
                </a:solidFill>
              </a:rPr>
              <a:t> </a:t>
            </a:r>
            <a:r>
              <a:rPr lang="de-DE" sz="1200" dirty="0" err="1">
                <a:solidFill>
                  <a:schemeClr val="tx1">
                    <a:lumMod val="75000"/>
                    <a:lumOff val="25000"/>
                  </a:schemeClr>
                </a:solidFill>
              </a:rPr>
              <a:t>ability</a:t>
            </a:r>
            <a:r>
              <a:rPr lang="de-DE" sz="1200" dirty="0">
                <a:solidFill>
                  <a:schemeClr val="tx1">
                    <a:lumMod val="75000"/>
                    <a:lumOff val="25000"/>
                  </a:schemeClr>
                </a:solidFill>
              </a:rPr>
              <a:t> </a:t>
            </a:r>
            <a:r>
              <a:rPr lang="de-DE" sz="1200" dirty="0" err="1">
                <a:solidFill>
                  <a:schemeClr val="tx1">
                    <a:lumMod val="75000"/>
                    <a:lumOff val="25000"/>
                  </a:schemeClr>
                </a:solidFill>
              </a:rPr>
              <a:t>to</a:t>
            </a:r>
            <a:r>
              <a:rPr lang="de-DE" sz="1200" dirty="0">
                <a:solidFill>
                  <a:schemeClr val="tx1">
                    <a:lumMod val="75000"/>
                    <a:lumOff val="25000"/>
                  </a:schemeClr>
                </a:solidFill>
              </a:rPr>
              <a:t> </a:t>
            </a:r>
            <a:r>
              <a:rPr lang="de-DE" sz="1200" dirty="0" err="1">
                <a:solidFill>
                  <a:schemeClr val="tx1">
                    <a:lumMod val="75000"/>
                    <a:lumOff val="25000"/>
                  </a:schemeClr>
                </a:solidFill>
              </a:rPr>
              <a:t>respectfully</a:t>
            </a:r>
            <a:r>
              <a:rPr lang="de-DE" sz="1200" dirty="0">
                <a:solidFill>
                  <a:schemeClr val="tx1">
                    <a:lumMod val="75000"/>
                    <a:lumOff val="25000"/>
                  </a:schemeClr>
                </a:solidFill>
              </a:rPr>
              <a:t> </a:t>
            </a:r>
            <a:r>
              <a:rPr lang="de-DE" sz="1200" dirty="0" err="1">
                <a:solidFill>
                  <a:schemeClr val="tx1">
                    <a:lumMod val="75000"/>
                    <a:lumOff val="25000"/>
                  </a:schemeClr>
                </a:solidFill>
              </a:rPr>
              <a:t>support</a:t>
            </a:r>
            <a:r>
              <a:rPr lang="de-DE" sz="1200" dirty="0">
                <a:solidFill>
                  <a:schemeClr val="tx1">
                    <a:lumMod val="75000"/>
                    <a:lumOff val="25000"/>
                  </a:schemeClr>
                </a:solidFill>
              </a:rPr>
              <a:t> </a:t>
            </a:r>
            <a:r>
              <a:rPr lang="de-DE" sz="1200" dirty="0" err="1">
                <a:solidFill>
                  <a:schemeClr val="tx1">
                    <a:lumMod val="75000"/>
                    <a:lumOff val="25000"/>
                  </a:schemeClr>
                </a:solidFill>
              </a:rPr>
              <a:t>groups</a:t>
            </a:r>
            <a:r>
              <a:rPr lang="de-DE" sz="1200" dirty="0">
                <a:solidFill>
                  <a:schemeClr val="tx1">
                    <a:lumMod val="75000"/>
                    <a:lumOff val="25000"/>
                  </a:schemeClr>
                </a:solidFill>
              </a:rPr>
              <a:t> </a:t>
            </a:r>
            <a:r>
              <a:rPr lang="de-DE" sz="1200" dirty="0" err="1">
                <a:solidFill>
                  <a:schemeClr val="tx1">
                    <a:lumMod val="75000"/>
                    <a:lumOff val="25000"/>
                  </a:schemeClr>
                </a:solidFill>
              </a:rPr>
              <a:t>and</a:t>
            </a:r>
            <a:r>
              <a:rPr lang="de-DE" sz="1200" dirty="0">
                <a:solidFill>
                  <a:schemeClr val="tx1">
                    <a:lumMod val="75000"/>
                    <a:lumOff val="25000"/>
                  </a:schemeClr>
                </a:solidFill>
              </a:rPr>
              <a:t> </a:t>
            </a:r>
            <a:r>
              <a:rPr lang="de-DE" sz="1200" dirty="0" err="1">
                <a:solidFill>
                  <a:schemeClr val="tx1">
                    <a:lumMod val="75000"/>
                    <a:lumOff val="25000"/>
                  </a:schemeClr>
                </a:solidFill>
              </a:rPr>
              <a:t>members</a:t>
            </a:r>
            <a:r>
              <a:rPr lang="de-DE" sz="1200" dirty="0">
                <a:solidFill>
                  <a:schemeClr val="tx1">
                    <a:lumMod val="75000"/>
                    <a:lumOff val="25000"/>
                  </a:schemeClr>
                </a:solidFill>
              </a:rPr>
              <a:t> </a:t>
            </a:r>
            <a:br>
              <a:rPr lang="de-DE" sz="1200" dirty="0">
                <a:solidFill>
                  <a:schemeClr val="tx1">
                    <a:lumMod val="75000"/>
                    <a:lumOff val="25000"/>
                  </a:schemeClr>
                </a:solidFill>
              </a:rPr>
            </a:br>
            <a:r>
              <a:rPr lang="de-DE" sz="1200" dirty="0">
                <a:solidFill>
                  <a:schemeClr val="tx1">
                    <a:lumMod val="75000"/>
                    <a:lumOff val="25000"/>
                  </a:schemeClr>
                </a:solidFill>
              </a:rPr>
              <a:t> </a:t>
            </a:r>
            <a:r>
              <a:rPr lang="de-DE" sz="1200" dirty="0" err="1">
                <a:solidFill>
                  <a:schemeClr val="tx1">
                    <a:lumMod val="75000"/>
                    <a:lumOff val="25000"/>
                  </a:schemeClr>
                </a:solidFill>
              </a:rPr>
              <a:t>gives</a:t>
            </a:r>
            <a:r>
              <a:rPr lang="de-DE" sz="1200" dirty="0">
                <a:solidFill>
                  <a:schemeClr val="tx1">
                    <a:lumMod val="75000"/>
                    <a:lumOff val="25000"/>
                  </a:schemeClr>
                </a:solidFill>
              </a:rPr>
              <a:t> </a:t>
            </a:r>
            <a:r>
              <a:rPr lang="de-DE" sz="1200" dirty="0" err="1">
                <a:solidFill>
                  <a:schemeClr val="tx1">
                    <a:lumMod val="75000"/>
                    <a:lumOff val="25000"/>
                  </a:schemeClr>
                </a:solidFill>
              </a:rPr>
              <a:t>them</a:t>
            </a:r>
            <a:r>
              <a:rPr lang="de-DE" sz="1200" dirty="0">
                <a:solidFill>
                  <a:schemeClr val="tx1">
                    <a:lumMod val="75000"/>
                    <a:lumOff val="25000"/>
                  </a:schemeClr>
                </a:solidFill>
              </a:rPr>
              <a:t> a </a:t>
            </a:r>
            <a:r>
              <a:rPr lang="de-DE" sz="1200" dirty="0" err="1">
                <a:solidFill>
                  <a:schemeClr val="tx1">
                    <a:lumMod val="75000"/>
                    <a:lumOff val="25000"/>
                  </a:schemeClr>
                </a:solidFill>
              </a:rPr>
              <a:t>better</a:t>
            </a:r>
            <a:r>
              <a:rPr lang="de-DE" sz="1200" dirty="0">
                <a:solidFill>
                  <a:schemeClr val="tx1">
                    <a:lumMod val="75000"/>
                    <a:lumOff val="25000"/>
                  </a:schemeClr>
                </a:solidFill>
              </a:rPr>
              <a:t> </a:t>
            </a:r>
            <a:r>
              <a:rPr lang="de-DE" sz="1200" dirty="0" err="1">
                <a:solidFill>
                  <a:schemeClr val="tx1">
                    <a:lumMod val="75000"/>
                    <a:lumOff val="25000"/>
                  </a:schemeClr>
                </a:solidFill>
              </a:rPr>
              <a:t>chance</a:t>
            </a:r>
            <a:r>
              <a:rPr lang="de-DE" sz="1200" dirty="0">
                <a:solidFill>
                  <a:schemeClr val="tx1">
                    <a:lumMod val="75000"/>
                    <a:lumOff val="25000"/>
                  </a:schemeClr>
                </a:solidFill>
              </a:rPr>
              <a:t> at </a:t>
            </a:r>
            <a:r>
              <a:rPr lang="de-DE" sz="1200" dirty="0" err="1">
                <a:solidFill>
                  <a:schemeClr val="tx1">
                    <a:lumMod val="75000"/>
                    <a:lumOff val="25000"/>
                  </a:schemeClr>
                </a:solidFill>
              </a:rPr>
              <a:t>more</a:t>
            </a:r>
            <a:r>
              <a:rPr lang="de-DE" sz="1200" dirty="0">
                <a:solidFill>
                  <a:schemeClr val="tx1">
                    <a:lumMod val="75000"/>
                    <a:lumOff val="25000"/>
                  </a:schemeClr>
                </a:solidFill>
              </a:rPr>
              <a:t> </a:t>
            </a:r>
            <a:r>
              <a:rPr lang="de-DE" sz="1200" dirty="0" err="1">
                <a:solidFill>
                  <a:schemeClr val="tx1">
                    <a:lumMod val="75000"/>
                    <a:lumOff val="25000"/>
                  </a:schemeClr>
                </a:solidFill>
              </a:rPr>
              <a:t>effectively</a:t>
            </a:r>
            <a:r>
              <a:rPr lang="de-DE" sz="1200" dirty="0">
                <a:solidFill>
                  <a:schemeClr val="tx1">
                    <a:lumMod val="75000"/>
                    <a:lumOff val="25000"/>
                  </a:schemeClr>
                </a:solidFill>
              </a:rPr>
              <a:t> </a:t>
            </a:r>
            <a:r>
              <a:rPr lang="de-DE" sz="1200" dirty="0" err="1">
                <a:solidFill>
                  <a:schemeClr val="tx1">
                    <a:lumMod val="75000"/>
                    <a:lumOff val="25000"/>
                  </a:schemeClr>
                </a:solidFill>
              </a:rPr>
              <a:t>carrying</a:t>
            </a:r>
            <a:r>
              <a:rPr lang="de-DE" sz="1200" dirty="0">
                <a:solidFill>
                  <a:schemeClr val="tx1">
                    <a:lumMod val="75000"/>
                    <a:lumOff val="25000"/>
                  </a:schemeClr>
                </a:solidFill>
              </a:rPr>
              <a:t> </a:t>
            </a:r>
            <a:r>
              <a:rPr lang="de-DE" sz="1200" dirty="0" err="1">
                <a:solidFill>
                  <a:schemeClr val="tx1">
                    <a:lumMod val="75000"/>
                    <a:lumOff val="25000"/>
                  </a:schemeClr>
                </a:solidFill>
              </a:rPr>
              <a:t>NA’s</a:t>
            </a:r>
            <a:r>
              <a:rPr lang="de-DE" sz="1200" dirty="0">
                <a:solidFill>
                  <a:schemeClr val="tx1">
                    <a:lumMod val="75000"/>
                    <a:lumOff val="25000"/>
                  </a:schemeClr>
                </a:solidFill>
              </a:rPr>
              <a:t> </a:t>
            </a:r>
            <a:r>
              <a:rPr lang="de-DE" sz="1200" dirty="0" err="1">
                <a:solidFill>
                  <a:schemeClr val="tx1">
                    <a:lumMod val="75000"/>
                    <a:lumOff val="25000"/>
                  </a:schemeClr>
                </a:solidFill>
              </a:rPr>
              <a:t>message</a:t>
            </a:r>
            <a:r>
              <a:rPr lang="de-DE" sz="1200" dirty="0">
                <a:solidFill>
                  <a:schemeClr val="tx1">
                    <a:lumMod val="75000"/>
                    <a:lumOff val="25000"/>
                  </a:schemeClr>
                </a:solidFill>
              </a:rPr>
              <a:t> </a:t>
            </a:r>
            <a:r>
              <a:rPr lang="de-DE" sz="1200" dirty="0" err="1">
                <a:solidFill>
                  <a:schemeClr val="tx1">
                    <a:lumMod val="75000"/>
                    <a:lumOff val="25000"/>
                  </a:schemeClr>
                </a:solidFill>
              </a:rPr>
              <a:t>to</a:t>
            </a:r>
            <a:r>
              <a:rPr lang="de-DE" sz="1200" dirty="0">
                <a:solidFill>
                  <a:schemeClr val="tx1">
                    <a:lumMod val="75000"/>
                    <a:lumOff val="25000"/>
                  </a:schemeClr>
                </a:solidFill>
              </a:rPr>
              <a:t> </a:t>
            </a:r>
            <a:br>
              <a:rPr lang="de-DE" sz="1200" dirty="0">
                <a:solidFill>
                  <a:schemeClr val="tx1">
                    <a:lumMod val="75000"/>
                    <a:lumOff val="25000"/>
                  </a:schemeClr>
                </a:solidFill>
              </a:rPr>
            </a:br>
            <a:r>
              <a:rPr lang="de-DE" sz="1200" dirty="0">
                <a:solidFill>
                  <a:schemeClr val="tx1">
                    <a:lumMod val="75000"/>
                    <a:lumOff val="25000"/>
                  </a:schemeClr>
                </a:solidFill>
              </a:rPr>
              <a:t> </a:t>
            </a:r>
            <a:r>
              <a:rPr lang="de-DE" sz="1200" dirty="0" err="1">
                <a:solidFill>
                  <a:schemeClr val="tx1">
                    <a:lumMod val="75000"/>
                    <a:lumOff val="25000"/>
                  </a:schemeClr>
                </a:solidFill>
              </a:rPr>
              <a:t>suffering</a:t>
            </a:r>
            <a:r>
              <a:rPr lang="de-DE" sz="1200" dirty="0">
                <a:solidFill>
                  <a:schemeClr val="tx1">
                    <a:lumMod val="75000"/>
                    <a:lumOff val="25000"/>
                  </a:schemeClr>
                </a:solidFill>
              </a:rPr>
              <a:t> </a:t>
            </a:r>
            <a:r>
              <a:rPr lang="de-DE" sz="1200" dirty="0" err="1">
                <a:solidFill>
                  <a:schemeClr val="tx1">
                    <a:lumMod val="75000"/>
                    <a:lumOff val="25000"/>
                  </a:schemeClr>
                </a:solidFill>
              </a:rPr>
              <a:t>addicts</a:t>
            </a:r>
            <a:r>
              <a:rPr lang="de-DE" sz="1200" dirty="0">
                <a:solidFill>
                  <a:schemeClr val="tx1">
                    <a:lumMod val="75000"/>
                    <a:lumOff val="25000"/>
                  </a:schemeClr>
                </a:solidFill>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lumMod val="75000"/>
                  <a:lumOff val="2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err="1">
                <a:solidFill>
                  <a:schemeClr val="tx1">
                    <a:lumMod val="75000"/>
                    <a:lumOff val="25000"/>
                  </a:schemeClr>
                </a:solidFill>
              </a:rPr>
              <a:t>We</a:t>
            </a:r>
            <a:r>
              <a:rPr lang="de-DE" sz="1200" dirty="0">
                <a:solidFill>
                  <a:schemeClr val="tx1">
                    <a:lumMod val="75000"/>
                    <a:lumOff val="25000"/>
                  </a:schemeClr>
                </a:solidFill>
              </a:rPr>
              <a:t> </a:t>
            </a:r>
            <a:r>
              <a:rPr lang="de-DE" sz="1200" dirty="0" err="1">
                <a:solidFill>
                  <a:schemeClr val="tx1">
                    <a:lumMod val="75000"/>
                    <a:lumOff val="25000"/>
                  </a:schemeClr>
                </a:solidFill>
              </a:rPr>
              <a:t>have</a:t>
            </a:r>
            <a:r>
              <a:rPr lang="de-DE" sz="1200" dirty="0">
                <a:solidFill>
                  <a:schemeClr val="tx1">
                    <a:lumMod val="75000"/>
                    <a:lumOff val="25000"/>
                  </a:schemeClr>
                </a:solidFill>
              </a:rPr>
              <a:t> </a:t>
            </a:r>
            <a:r>
              <a:rPr lang="de-DE" sz="1200" dirty="0" err="1">
                <a:solidFill>
                  <a:schemeClr val="tx1">
                    <a:lumMod val="75000"/>
                    <a:lumOff val="25000"/>
                  </a:schemeClr>
                </a:solidFill>
              </a:rPr>
              <a:t>quite</a:t>
            </a:r>
            <a:r>
              <a:rPr lang="de-DE" sz="1200" dirty="0">
                <a:solidFill>
                  <a:schemeClr val="tx1">
                    <a:lumMod val="75000"/>
                    <a:lumOff val="25000"/>
                  </a:schemeClr>
                </a:solidFill>
              </a:rPr>
              <a:t> </a:t>
            </a:r>
            <a:r>
              <a:rPr lang="de-DE" sz="1200" dirty="0" err="1">
                <a:solidFill>
                  <a:schemeClr val="tx1">
                    <a:lumMod val="75000"/>
                    <a:lumOff val="25000"/>
                  </a:schemeClr>
                </a:solidFill>
              </a:rPr>
              <a:t>some</a:t>
            </a:r>
            <a:r>
              <a:rPr lang="de-DE" sz="1200" dirty="0">
                <a:solidFill>
                  <a:schemeClr val="tx1">
                    <a:lumMod val="75000"/>
                    <a:lumOff val="25000"/>
                  </a:schemeClr>
                </a:solidFill>
              </a:rPr>
              <a:t> </a:t>
            </a:r>
            <a:r>
              <a:rPr lang="de-DE" sz="1200" dirty="0" err="1">
                <a:solidFill>
                  <a:schemeClr val="tx1">
                    <a:lumMod val="75000"/>
                    <a:lumOff val="25000"/>
                  </a:schemeClr>
                </a:solidFill>
              </a:rPr>
              <a:t>barriers</a:t>
            </a:r>
            <a:r>
              <a:rPr lang="de-DE" sz="1200" dirty="0">
                <a:solidFill>
                  <a:schemeClr val="tx1">
                    <a:lumMod val="75000"/>
                    <a:lumOff val="25000"/>
                  </a:schemeClr>
                </a:solidFill>
              </a:rPr>
              <a:t> </a:t>
            </a:r>
            <a:r>
              <a:rPr lang="de-DE" sz="1200" dirty="0" err="1">
                <a:solidFill>
                  <a:schemeClr val="tx1">
                    <a:lumMod val="75000"/>
                    <a:lumOff val="25000"/>
                  </a:schemeClr>
                </a:solidFill>
              </a:rPr>
              <a:t>we</a:t>
            </a:r>
            <a:r>
              <a:rPr lang="de-DE" sz="1200" dirty="0">
                <a:solidFill>
                  <a:schemeClr val="tx1">
                    <a:lumMod val="75000"/>
                    <a:lumOff val="25000"/>
                  </a:schemeClr>
                </a:solidFill>
              </a:rPr>
              <a:t> </a:t>
            </a:r>
            <a:r>
              <a:rPr lang="de-DE" sz="1200" dirty="0" err="1">
                <a:solidFill>
                  <a:schemeClr val="tx1">
                    <a:lumMod val="75000"/>
                    <a:lumOff val="25000"/>
                  </a:schemeClr>
                </a:solidFill>
              </a:rPr>
              <a:t>identify</a:t>
            </a:r>
            <a:r>
              <a:rPr lang="de-DE" sz="1200" dirty="0">
                <a:solidFill>
                  <a:schemeClr val="tx1">
                    <a:lumMod val="75000"/>
                    <a:lumOff val="25000"/>
                  </a:schemeClr>
                </a:solidFill>
              </a:rPr>
              <a:t> in </a:t>
            </a:r>
            <a:r>
              <a:rPr lang="de-DE" sz="1200" dirty="0" err="1">
                <a:solidFill>
                  <a:schemeClr val="tx1">
                    <a:lumMod val="75000"/>
                    <a:lumOff val="25000"/>
                  </a:schemeClr>
                </a:solidFill>
              </a:rPr>
              <a:t>regions</a:t>
            </a:r>
            <a:endParaRPr lang="de-DE" sz="1200" dirty="0">
              <a:solidFill>
                <a:schemeClr val="tx1">
                  <a:lumMod val="75000"/>
                  <a:lumOff val="25000"/>
                </a:schemeClr>
              </a:solidFill>
            </a:endParaRPr>
          </a:p>
        </p:txBody>
      </p:sp>
      <p:sp>
        <p:nvSpPr>
          <p:cNvPr id="4" name="Foliennummernplatzhalter 3"/>
          <p:cNvSpPr>
            <a:spLocks noGrp="1"/>
          </p:cNvSpPr>
          <p:nvPr>
            <p:ph type="sldNum" sz="quarter" idx="10"/>
          </p:nvPr>
        </p:nvSpPr>
        <p:spPr/>
        <p:txBody>
          <a:bodyPr/>
          <a:lstStyle/>
          <a:p>
            <a:fld id="{21001F78-CCCC-684C-9F94-3AE26DB3CC9A}" type="slidenum">
              <a:rPr lang="de-DE" smtClean="0"/>
              <a:t>5</a:t>
            </a:fld>
            <a:endParaRPr lang="de-DE"/>
          </a:p>
        </p:txBody>
      </p:sp>
    </p:spTree>
    <p:extLst>
      <p:ext uri="{BB962C8B-B14F-4D97-AF65-F5344CB8AC3E}">
        <p14:creationId xmlns:p14="http://schemas.microsoft.com/office/powerpoint/2010/main" val="1286411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1001F78-CCCC-684C-9F94-3AE26DB3CC9A}" type="slidenum">
              <a:rPr lang="de-DE" smtClean="0"/>
              <a:t>6</a:t>
            </a:fld>
            <a:endParaRPr lang="de-DE"/>
          </a:p>
        </p:txBody>
      </p:sp>
    </p:spTree>
    <p:extLst>
      <p:ext uri="{BB962C8B-B14F-4D97-AF65-F5344CB8AC3E}">
        <p14:creationId xmlns:p14="http://schemas.microsoft.com/office/powerpoint/2010/main" val="1030101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Fellowship Development </a:t>
            </a:r>
            <a:r>
              <a:rPr lang="de-DE" sz="1200" b="0" i="0" u="none" strike="noStrike" kern="1200" dirty="0" err="1">
                <a:solidFill>
                  <a:schemeClr val="tx1"/>
                </a:solidFill>
                <a:effectLst/>
                <a:latin typeface="+mn-lt"/>
                <a:ea typeface="+mn-ea"/>
                <a:cs typeface="+mn-cs"/>
              </a:rPr>
              <a:t>has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become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one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of</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central</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activities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of</a:t>
            </a:r>
            <a:r>
              <a:rPr lang="de-DE" sz="1200" b="0" i="0" u="none" strike="noStrike" kern="1200" dirty="0">
                <a:solidFill>
                  <a:schemeClr val="tx1"/>
                </a:solidFill>
                <a:effectLst/>
                <a:latin typeface="+mn-lt"/>
                <a:ea typeface="+mn-ea"/>
                <a:cs typeface="+mn-cs"/>
              </a:rPr>
              <a:t> EDM, </a:t>
            </a:r>
            <a:r>
              <a:rPr lang="de-DE" sz="1200" b="0" i="0" u="none" strike="noStrike" kern="1200" dirty="0" err="1">
                <a:solidFill>
                  <a:schemeClr val="tx1"/>
                </a:solidFill>
                <a:effectLst/>
                <a:latin typeface="+mn-lt"/>
                <a:ea typeface="+mn-ea"/>
                <a:cs typeface="+mn-cs"/>
              </a:rPr>
              <a:t>offering</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support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to</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emerging</a:t>
            </a:r>
            <a:r>
              <a:rPr lang="de-DE" sz="1200" b="0" i="0" u="none" strike="noStrike" kern="1200" dirty="0">
                <a:solidFill>
                  <a:schemeClr val="tx1"/>
                </a:solidFill>
                <a:effectLst/>
                <a:latin typeface="+mn-lt"/>
                <a:ea typeface="+mn-ea"/>
                <a:cs typeface="+mn-cs"/>
              </a:rPr>
              <a:t> NA </a:t>
            </a:r>
            <a:r>
              <a:rPr lang="de-DE" sz="1200" b="0" i="0" u="none" strike="noStrike" kern="1200" dirty="0" err="1">
                <a:solidFill>
                  <a:schemeClr val="tx1"/>
                </a:solidFill>
                <a:effectLst/>
                <a:latin typeface="+mn-lt"/>
                <a:ea typeface="+mn-ea"/>
                <a:cs typeface="+mn-cs"/>
              </a:rPr>
              <a:t>communities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to</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help</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them</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build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their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service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structures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and</a:t>
            </a:r>
            <a:r>
              <a:rPr lang="de-DE" sz="1200" b="0" i="0" u="none" strike="noStrike" kern="1200" dirty="0">
                <a:solidFill>
                  <a:schemeClr val="tx1"/>
                </a:solidFill>
                <a:effectLst/>
                <a:latin typeface="+mn-lt"/>
                <a:ea typeface="+mn-ea"/>
                <a:cs typeface="+mn-cs"/>
              </a:rPr>
              <a:t> deal </a:t>
            </a:r>
            <a:r>
              <a:rPr lang="de-DE" sz="1200" b="0" i="0" u="none" strike="noStrike" kern="1200" dirty="0" err="1">
                <a:solidFill>
                  <a:schemeClr val="tx1"/>
                </a:solidFill>
                <a:effectLst/>
                <a:latin typeface="+mn-lt"/>
                <a:ea typeface="+mn-ea"/>
                <a:cs typeface="+mn-cs"/>
              </a:rPr>
              <a:t>with</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local</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issues</a:t>
            </a:r>
            <a:r>
              <a:rPr lang="de-DE" sz="1200" b="0" i="0" u="none" strike="noStrike" kern="1200" dirty="0">
                <a:solidFill>
                  <a:schemeClr val="tx1"/>
                </a:solidFill>
                <a:effectLst/>
                <a:latin typeface="+mn-lt"/>
                <a:ea typeface="+mn-ea"/>
                <a:cs typeface="+mn-cs"/>
              </a:rPr>
              <a:t>. </a:t>
            </a:r>
            <a:endParaRPr lang="de-DE" dirty="0"/>
          </a:p>
        </p:txBody>
      </p:sp>
      <p:sp>
        <p:nvSpPr>
          <p:cNvPr id="4" name="Foliennummernplatzhalter 3"/>
          <p:cNvSpPr>
            <a:spLocks noGrp="1"/>
          </p:cNvSpPr>
          <p:nvPr>
            <p:ph type="sldNum" sz="quarter" idx="10"/>
          </p:nvPr>
        </p:nvSpPr>
        <p:spPr/>
        <p:txBody>
          <a:bodyPr/>
          <a:lstStyle/>
          <a:p>
            <a:fld id="{21001F78-CCCC-684C-9F94-3AE26DB3CC9A}" type="slidenum">
              <a:rPr lang="de-DE" smtClean="0"/>
              <a:t>7</a:t>
            </a:fld>
            <a:endParaRPr lang="de-DE"/>
          </a:p>
        </p:txBody>
      </p:sp>
    </p:spTree>
    <p:extLst>
      <p:ext uri="{BB962C8B-B14F-4D97-AF65-F5344CB8AC3E}">
        <p14:creationId xmlns:p14="http://schemas.microsoft.com/office/powerpoint/2010/main" val="296850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To</a:t>
            </a:r>
            <a:r>
              <a:rPr lang="de-DE" dirty="0"/>
              <a:t> do FD </a:t>
            </a:r>
            <a:r>
              <a:rPr lang="de-DE" dirty="0" err="1"/>
              <a:t>is</a:t>
            </a:r>
            <a:r>
              <a:rPr lang="de-DE" dirty="0"/>
              <a:t> a </a:t>
            </a:r>
            <a:r>
              <a:rPr lang="de-DE" dirty="0" err="1"/>
              <a:t>complex</a:t>
            </a:r>
            <a:r>
              <a:rPr lang="de-DE" dirty="0"/>
              <a:t> </a:t>
            </a:r>
            <a:r>
              <a:rPr lang="de-DE" dirty="0" err="1"/>
              <a:t>service</a:t>
            </a:r>
            <a:endParaRPr lang="de-DE" dirty="0"/>
          </a:p>
          <a:p>
            <a:r>
              <a:rPr lang="de-DE" dirty="0" err="1"/>
              <a:t>You</a:t>
            </a:r>
            <a:r>
              <a:rPr lang="de-DE" dirty="0"/>
              <a:t> will </a:t>
            </a:r>
            <a:r>
              <a:rPr lang="de-DE" dirty="0" err="1"/>
              <a:t>learn</a:t>
            </a:r>
            <a:r>
              <a:rPr lang="de-DE" dirty="0"/>
              <a:t> a </a:t>
            </a:r>
            <a:r>
              <a:rPr lang="de-DE" dirty="0" err="1"/>
              <a:t>lot</a:t>
            </a:r>
            <a:endParaRPr lang="de-DE" dirty="0"/>
          </a:p>
          <a:p>
            <a:r>
              <a:rPr lang="de-DE" dirty="0" err="1"/>
              <a:t>Very</a:t>
            </a:r>
            <a:r>
              <a:rPr lang="de-DE" baseline="0" dirty="0"/>
              <a:t> </a:t>
            </a:r>
            <a:r>
              <a:rPr lang="de-DE" baseline="0" dirty="0" err="1"/>
              <a:t>rewarding</a:t>
            </a:r>
            <a:r>
              <a:rPr lang="de-DE" baseline="0" dirty="0"/>
              <a:t> </a:t>
            </a:r>
            <a:r>
              <a:rPr lang="de-DE" baseline="0" dirty="0" err="1"/>
              <a:t>service</a:t>
            </a:r>
            <a:endParaRPr lang="de-DE" dirty="0"/>
          </a:p>
        </p:txBody>
      </p:sp>
      <p:sp>
        <p:nvSpPr>
          <p:cNvPr id="4" name="Foliennummernplatzhalter 3"/>
          <p:cNvSpPr>
            <a:spLocks noGrp="1"/>
          </p:cNvSpPr>
          <p:nvPr>
            <p:ph type="sldNum" sz="quarter" idx="10"/>
          </p:nvPr>
        </p:nvSpPr>
        <p:spPr/>
        <p:txBody>
          <a:bodyPr/>
          <a:lstStyle/>
          <a:p>
            <a:fld id="{21001F78-CCCC-684C-9F94-3AE26DB3CC9A}" type="slidenum">
              <a:rPr lang="de-DE" smtClean="0"/>
              <a:t>9</a:t>
            </a:fld>
            <a:endParaRPr lang="de-DE"/>
          </a:p>
        </p:txBody>
      </p:sp>
    </p:spTree>
    <p:extLst>
      <p:ext uri="{BB962C8B-B14F-4D97-AF65-F5344CB8AC3E}">
        <p14:creationId xmlns:p14="http://schemas.microsoft.com/office/powerpoint/2010/main" val="1692897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1001F78-CCCC-684C-9F94-3AE26DB3CC9A}" type="slidenum">
              <a:rPr lang="de-DE" smtClean="0"/>
              <a:t>10</a:t>
            </a:fld>
            <a:endParaRPr lang="de-DE"/>
          </a:p>
        </p:txBody>
      </p:sp>
    </p:spTree>
    <p:extLst>
      <p:ext uri="{BB962C8B-B14F-4D97-AF65-F5344CB8AC3E}">
        <p14:creationId xmlns:p14="http://schemas.microsoft.com/office/powerpoint/2010/main" val="774221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74319" y="2166365"/>
            <a:ext cx="8603674" cy="1739347"/>
          </a:xfrm>
        </p:spPr>
        <p:txBody>
          <a:bodyPr tIns="45720" bIns="45720" anchor="ctr">
            <a:normAutofit/>
          </a:bodyPr>
          <a:lstStyle>
            <a:lvl1pPr algn="ctr">
              <a:lnSpc>
                <a:spcPct val="80000"/>
              </a:lnSpc>
              <a:defRPr sz="6000" spc="0" baseline="0"/>
            </a:lvl1pPr>
          </a:lstStyle>
          <a:p>
            <a:r>
              <a:rPr lang="en-US"/>
              <a:t>Click to edit Master title style</a:t>
            </a:r>
            <a:endParaRPr lang="en-US" dirty="0"/>
          </a:p>
        </p:txBody>
      </p:sp>
      <p:sp>
        <p:nvSpPr>
          <p:cNvPr id="3" name="Subtitle 2"/>
          <p:cNvSpPr>
            <a:spLocks noGrp="1"/>
          </p:cNvSpPr>
          <p:nvPr>
            <p:ph type="subTitle" idx="1"/>
          </p:nvPr>
        </p:nvSpPr>
        <p:spPr>
          <a:xfrm>
            <a:off x="1143000" y="3970315"/>
            <a:ext cx="6858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B88FF69-0E25-434E-93AB-6F45CB5BAF82}" type="datetimeFigureOut">
              <a:rPr lang="en-US" smtClean="0"/>
              <a:t>6/9/24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84F3F-7224-4990-92CC-4C7AAD7AF0A1}" type="slidenum">
              <a:rPr lang="en-US" smtClean="0"/>
              <a:t>‹Nr.›</a:t>
            </a:fld>
            <a:endParaRPr lang="en-US"/>
          </a:p>
        </p:txBody>
      </p:sp>
    </p:spTree>
    <p:extLst>
      <p:ext uri="{BB962C8B-B14F-4D97-AF65-F5344CB8AC3E}">
        <p14:creationId xmlns:p14="http://schemas.microsoft.com/office/powerpoint/2010/main" val="382329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88FF69-0E25-434E-93AB-6F45CB5BAF82}" type="datetimeFigureOut">
              <a:rPr lang="en-US" smtClean="0"/>
              <a:t>6/9/24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84F3F-7224-4990-92CC-4C7AAD7AF0A1}" type="slidenum">
              <a:rPr lang="en-US" smtClean="0"/>
              <a:t>‹Nr.›</a:t>
            </a:fld>
            <a:endParaRPr lang="en-US"/>
          </a:p>
        </p:txBody>
      </p:sp>
    </p:spTree>
    <p:extLst>
      <p:ext uri="{BB962C8B-B14F-4D97-AF65-F5344CB8AC3E}">
        <p14:creationId xmlns:p14="http://schemas.microsoft.com/office/powerpoint/2010/main" val="2425017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764484" y="0"/>
            <a:ext cx="2057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870468" y="609600"/>
            <a:ext cx="1801785"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609600"/>
            <a:ext cx="5979968"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422855"/>
            <a:ext cx="2057397" cy="365125"/>
          </a:xfrm>
        </p:spPr>
        <p:txBody>
          <a:bodyPr/>
          <a:lstStyle/>
          <a:p>
            <a:fld id="{0B88FF69-0E25-434E-93AB-6F45CB5BAF82}" type="datetimeFigureOut">
              <a:rPr lang="en-US" smtClean="0"/>
              <a:t>6/9/24</a:t>
            </a:fld>
            <a:endParaRPr lang="en-US"/>
          </a:p>
        </p:txBody>
      </p:sp>
      <p:sp>
        <p:nvSpPr>
          <p:cNvPr id="5" name="Footer Placeholder 4"/>
          <p:cNvSpPr>
            <a:spLocks noGrp="1"/>
          </p:cNvSpPr>
          <p:nvPr>
            <p:ph type="ftr" sz="quarter" idx="11"/>
          </p:nvPr>
        </p:nvSpPr>
        <p:spPr>
          <a:xfrm>
            <a:off x="2832102" y="6422855"/>
            <a:ext cx="3209752" cy="365125"/>
          </a:xfrm>
        </p:spPr>
        <p:txBody>
          <a:bodyPr/>
          <a:lstStyle/>
          <a:p>
            <a:endParaRPr lang="en-US"/>
          </a:p>
        </p:txBody>
      </p:sp>
      <p:sp>
        <p:nvSpPr>
          <p:cNvPr id="6" name="Slide Number Placeholder 5"/>
          <p:cNvSpPr>
            <a:spLocks noGrp="1"/>
          </p:cNvSpPr>
          <p:nvPr>
            <p:ph type="sldNum" sz="quarter" idx="12"/>
          </p:nvPr>
        </p:nvSpPr>
        <p:spPr>
          <a:xfrm>
            <a:off x="6054787" y="6422855"/>
            <a:ext cx="659819" cy="365125"/>
          </a:xfrm>
        </p:spPr>
        <p:txBody>
          <a:bodyPr/>
          <a:lstStyle/>
          <a:p>
            <a:fld id="{1CC84F3F-7224-4990-92CC-4C7AAD7AF0A1}" type="slidenum">
              <a:rPr lang="en-US" smtClean="0"/>
              <a:t>‹Nr.›</a:t>
            </a:fld>
            <a:endParaRPr lang="en-US"/>
          </a:p>
        </p:txBody>
      </p:sp>
    </p:spTree>
    <p:extLst>
      <p:ext uri="{BB962C8B-B14F-4D97-AF65-F5344CB8AC3E}">
        <p14:creationId xmlns:p14="http://schemas.microsoft.com/office/powerpoint/2010/main" val="816248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B88FF69-0E25-434E-93AB-6F45CB5BAF82}" type="datetimeFigureOut">
              <a:rPr lang="en-US" smtClean="0"/>
              <a:t>6/9/24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84F3F-7224-4990-92CC-4C7AAD7AF0A1}" type="slidenum">
              <a:rPr lang="en-US" smtClean="0"/>
              <a:t>‹Nr.›</a:t>
            </a:fld>
            <a:endParaRPr lang="en-US"/>
          </a:p>
        </p:txBody>
      </p:sp>
    </p:spTree>
    <p:extLst>
      <p:ext uri="{BB962C8B-B14F-4D97-AF65-F5344CB8AC3E}">
        <p14:creationId xmlns:p14="http://schemas.microsoft.com/office/powerpoint/2010/main" val="181623883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4893" y="2208879"/>
            <a:ext cx="7886700" cy="1676400"/>
          </a:xfrm>
        </p:spPr>
        <p:txBody>
          <a:bodyPr anchor="ctr">
            <a:noAutofit/>
          </a:bodyPr>
          <a:lstStyle>
            <a:lvl1pPr algn="ctr">
              <a:lnSpc>
                <a:spcPct val="80000"/>
              </a:lnSpc>
              <a:defRPr sz="6000" b="0" spc="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4893" y="3984400"/>
            <a:ext cx="78867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0B88FF69-0E25-434E-93AB-6F45CB5BAF82}" type="datetimeFigureOut">
              <a:rPr lang="en-US" smtClean="0"/>
              <a:t>6/9/24</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CC84F3F-7224-4990-92CC-4C7AAD7AF0A1}" type="slidenum">
              <a:rPr lang="en-US" smtClean="0"/>
              <a:t>‹Nr.›</a:t>
            </a:fld>
            <a:endParaRPr lang="en-US"/>
          </a:p>
        </p:txBody>
      </p:sp>
    </p:spTree>
    <p:extLst>
      <p:ext uri="{BB962C8B-B14F-4D97-AF65-F5344CB8AC3E}">
        <p14:creationId xmlns:p14="http://schemas.microsoft.com/office/powerpoint/2010/main" val="296643877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797"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00600"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88FF69-0E25-434E-93AB-6F45CB5BAF82}" type="datetimeFigureOut">
              <a:rPr lang="en-US" smtClean="0"/>
              <a:t>6/9/24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84F3F-7224-4990-92CC-4C7AAD7AF0A1}" type="slidenum">
              <a:rPr lang="en-US" smtClean="0"/>
              <a:t>‹Nr.›</a:t>
            </a:fld>
            <a:endParaRPr lang="en-US"/>
          </a:p>
        </p:txBody>
      </p:sp>
    </p:spTree>
    <p:extLst>
      <p:ext uri="{BB962C8B-B14F-4D97-AF65-F5344CB8AC3E}">
        <p14:creationId xmlns:p14="http://schemas.microsoft.com/office/powerpoint/2010/main" val="2282947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656566"/>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0428"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00428" y="2656564"/>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88FF69-0E25-434E-93AB-6F45CB5BAF82}" type="datetimeFigureOut">
              <a:rPr lang="en-US" smtClean="0"/>
              <a:t>6/9/24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C84F3F-7224-4990-92CC-4C7AAD7AF0A1}" type="slidenum">
              <a:rPr lang="en-US" smtClean="0"/>
              <a:t>‹Nr.›</a:t>
            </a:fld>
            <a:endParaRPr lang="en-US"/>
          </a:p>
        </p:txBody>
      </p:sp>
    </p:spTree>
    <p:extLst>
      <p:ext uri="{BB962C8B-B14F-4D97-AF65-F5344CB8AC3E}">
        <p14:creationId xmlns:p14="http://schemas.microsoft.com/office/powerpoint/2010/main" val="3544858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B88FF69-0E25-434E-93AB-6F45CB5BAF82}" type="datetimeFigureOut">
              <a:rPr lang="en-US" smtClean="0"/>
              <a:t>6/9/24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C84F3F-7224-4990-92CC-4C7AAD7AF0A1}" type="slidenum">
              <a:rPr lang="en-US" smtClean="0"/>
              <a:t>‹Nr.›</a:t>
            </a:fld>
            <a:endParaRPr lang="en-US"/>
          </a:p>
        </p:txBody>
      </p:sp>
    </p:spTree>
    <p:extLst>
      <p:ext uri="{BB962C8B-B14F-4D97-AF65-F5344CB8AC3E}">
        <p14:creationId xmlns:p14="http://schemas.microsoft.com/office/powerpoint/2010/main" val="1887052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88FF69-0E25-434E-93AB-6F45CB5BAF82}" type="datetimeFigureOut">
              <a:rPr lang="en-US" smtClean="0"/>
              <a:t>6/9/24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C84F3F-7224-4990-92CC-4C7AAD7AF0A1}" type="slidenum">
              <a:rPr lang="en-US" smtClean="0"/>
              <a:t>‹Nr.›</a:t>
            </a:fld>
            <a:endParaRPr lang="en-US"/>
          </a:p>
        </p:txBody>
      </p:sp>
    </p:spTree>
    <p:extLst>
      <p:ext uri="{BB962C8B-B14F-4D97-AF65-F5344CB8AC3E}">
        <p14:creationId xmlns:p14="http://schemas.microsoft.com/office/powerpoint/2010/main" val="754474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85800" y="2148840"/>
            <a:ext cx="4572000" cy="38404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892568" y="2147487"/>
            <a:ext cx="2560320" cy="3432319"/>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88FF69-0E25-434E-93AB-6F45CB5BAF82}" type="datetimeFigureOut">
              <a:rPr lang="en-US" smtClean="0"/>
              <a:t>6/9/24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84F3F-7224-4990-92CC-4C7AAD7AF0A1}" type="slidenum">
              <a:rPr lang="en-US" smtClean="0"/>
              <a:t>‹Nr.›</a:t>
            </a:fld>
            <a:endParaRPr lang="en-US"/>
          </a:p>
        </p:txBody>
      </p:sp>
    </p:spTree>
    <p:extLst>
      <p:ext uri="{BB962C8B-B14F-4D97-AF65-F5344CB8AC3E}">
        <p14:creationId xmlns:p14="http://schemas.microsoft.com/office/powerpoint/2010/main" val="2703481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685800" y="2211494"/>
            <a:ext cx="4754880" cy="384048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885351" y="2150621"/>
            <a:ext cx="2560320" cy="3429000"/>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88FF69-0E25-434E-93AB-6F45CB5BAF82}" type="datetimeFigureOut">
              <a:rPr lang="en-US" smtClean="0"/>
              <a:t>6/9/24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84F3F-7224-4990-92CC-4C7AAD7AF0A1}" type="slidenum">
              <a:rPr lang="en-US" smtClean="0"/>
              <a:t>‹Nr.›</a:t>
            </a:fld>
            <a:endParaRPr lang="en-US"/>
          </a:p>
        </p:txBody>
      </p:sp>
    </p:spTree>
    <p:extLst>
      <p:ext uri="{BB962C8B-B14F-4D97-AF65-F5344CB8AC3E}">
        <p14:creationId xmlns:p14="http://schemas.microsoft.com/office/powerpoint/2010/main" val="112510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7" name="Rectangle 6"/>
          <p:cNvSpPr/>
          <p:nvPr/>
        </p:nvSpPr>
        <p:spPr>
          <a:xfrm>
            <a:off x="362" y="176109"/>
            <a:ext cx="9141714"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85019" y="284176"/>
            <a:ext cx="777240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019" y="2011680"/>
            <a:ext cx="777240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557" y="6422855"/>
            <a:ext cx="2595043" cy="365125"/>
          </a:xfrm>
          <a:prstGeom prst="rect">
            <a:avLst/>
          </a:prstGeom>
        </p:spPr>
        <p:txBody>
          <a:bodyPr vert="horz" lIns="91440" tIns="45720" rIns="45720" bIns="45720" rtlCol="0" anchor="ctr"/>
          <a:lstStyle>
            <a:lvl1pPr algn="l">
              <a:defRPr sz="1050">
                <a:solidFill>
                  <a:schemeClr val="tx1"/>
                </a:solidFill>
              </a:defRPr>
            </a:lvl1pPr>
          </a:lstStyle>
          <a:p>
            <a:fld id="{0B88FF69-0E25-434E-93AB-6F45CB5BAF82}" type="datetimeFigureOut">
              <a:rPr lang="en-US" smtClean="0"/>
              <a:t>6/9/24</a:t>
            </a:fld>
            <a:endParaRPr lang="en-US"/>
          </a:p>
        </p:txBody>
      </p:sp>
      <p:sp>
        <p:nvSpPr>
          <p:cNvPr id="5" name="Footer Placeholder 4"/>
          <p:cNvSpPr>
            <a:spLocks noGrp="1"/>
          </p:cNvSpPr>
          <p:nvPr>
            <p:ph type="ftr" sz="quarter" idx="3"/>
          </p:nvPr>
        </p:nvSpPr>
        <p:spPr>
          <a:xfrm>
            <a:off x="4191000" y="6422855"/>
            <a:ext cx="4060627"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8265139" y="6422855"/>
            <a:ext cx="709698" cy="365125"/>
          </a:xfrm>
          <a:prstGeom prst="rect">
            <a:avLst/>
          </a:prstGeom>
        </p:spPr>
        <p:txBody>
          <a:bodyPr vert="horz" lIns="45720" tIns="45720" rIns="91440" bIns="45720" rtlCol="0" anchor="ctr"/>
          <a:lstStyle>
            <a:lvl1pPr algn="l">
              <a:defRPr sz="1200" b="0">
                <a:solidFill>
                  <a:schemeClr val="tx1"/>
                </a:solidFill>
              </a:defRPr>
            </a:lvl1pPr>
          </a:lstStyle>
          <a:p>
            <a:fld id="{1CC84F3F-7224-4990-92CC-4C7AAD7AF0A1}" type="slidenum">
              <a:rPr lang="en-US" smtClean="0"/>
              <a:t>‹Nr.›</a:t>
            </a:fld>
            <a:endParaRPr lang="en-US"/>
          </a:p>
        </p:txBody>
      </p:sp>
    </p:spTree>
    <p:extLst>
      <p:ext uri="{BB962C8B-B14F-4D97-AF65-F5344CB8AC3E}">
        <p14:creationId xmlns:p14="http://schemas.microsoft.com/office/powerpoint/2010/main" val="4191528376"/>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edmna.or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www.edmna.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3439" y="107894"/>
            <a:ext cx="6629400" cy="6629400"/>
          </a:xfrm>
          <a:prstGeom prst="rect">
            <a:avLst/>
          </a:prstGeom>
        </p:spPr>
      </p:pic>
      <p:sp>
        <p:nvSpPr>
          <p:cNvPr id="9" name="Textfeld 8"/>
          <p:cNvSpPr txBox="1"/>
          <p:nvPr/>
        </p:nvSpPr>
        <p:spPr>
          <a:xfrm>
            <a:off x="4296477" y="3244334"/>
            <a:ext cx="2992871" cy="369332"/>
          </a:xfrm>
          <a:prstGeom prst="rect">
            <a:avLst/>
          </a:prstGeom>
          <a:noFill/>
        </p:spPr>
        <p:txBody>
          <a:bodyPr wrap="none" rtlCol="0">
            <a:spAutoFit/>
          </a:bodyPr>
          <a:lstStyle/>
          <a:p>
            <a:r>
              <a:rPr lang="de-DE" b="1" dirty="0">
                <a:solidFill>
                  <a:schemeClr val="bg1"/>
                </a:solidFill>
                <a:latin typeface="Rockwell" panose="02060603020205020403" pitchFamily="18" charset="77"/>
                <a:ea typeface="Rockwell" charset="0"/>
                <a:cs typeface="Rockwell" charset="0"/>
              </a:rPr>
              <a:t>Fellowship Development</a:t>
            </a:r>
          </a:p>
        </p:txBody>
      </p:sp>
    </p:spTree>
    <p:extLst>
      <p:ext uri="{BB962C8B-B14F-4D97-AF65-F5344CB8AC3E}">
        <p14:creationId xmlns:p14="http://schemas.microsoft.com/office/powerpoint/2010/main" val="578130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Bild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2119"/>
            <a:ext cx="9144000" cy="5891213"/>
          </a:xfrm>
          <a:prstGeom prst="rect">
            <a:avLst/>
          </a:prstGeom>
        </p:spPr>
      </p:pic>
      <p:sp>
        <p:nvSpPr>
          <p:cNvPr id="5" name="Rechteck 4"/>
          <p:cNvSpPr/>
          <p:nvPr/>
        </p:nvSpPr>
        <p:spPr>
          <a:xfrm>
            <a:off x="0" y="0"/>
            <a:ext cx="9144000" cy="1368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699D"/>
              </a:solidFill>
            </a:endParaRPr>
          </a:p>
        </p:txBody>
      </p:sp>
      <p:sp>
        <p:nvSpPr>
          <p:cNvPr id="6" name="Rechteck 5"/>
          <p:cNvSpPr/>
          <p:nvPr/>
        </p:nvSpPr>
        <p:spPr>
          <a:xfrm>
            <a:off x="0" y="6513332"/>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10" name="Title 1"/>
          <p:cNvSpPr txBox="1">
            <a:spLocks/>
          </p:cNvSpPr>
          <p:nvPr/>
        </p:nvSpPr>
        <p:spPr>
          <a:xfrm>
            <a:off x="432000" y="-50400"/>
            <a:ext cx="8280926" cy="150876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de-DE" b="1" dirty="0" err="1">
                <a:solidFill>
                  <a:schemeClr val="bg1">
                    <a:lumMod val="95000"/>
                  </a:schemeClr>
                </a:solidFill>
                <a:latin typeface="Rockwell" charset="0"/>
                <a:ea typeface="Rockwell" charset="0"/>
                <a:cs typeface="Rockwell" charset="0"/>
              </a:rPr>
              <a:t>fellowship</a:t>
            </a:r>
            <a:r>
              <a:rPr lang="de-DE" b="1" dirty="0">
                <a:solidFill>
                  <a:schemeClr val="bg1">
                    <a:lumMod val="95000"/>
                  </a:schemeClr>
                </a:solidFill>
                <a:latin typeface="Rockwell" charset="0"/>
                <a:ea typeface="Rockwell" charset="0"/>
                <a:cs typeface="Rockwell" charset="0"/>
              </a:rPr>
              <a:t> </a:t>
            </a:r>
            <a:r>
              <a:rPr lang="de-DE" b="1" dirty="0" err="1">
                <a:solidFill>
                  <a:schemeClr val="bg1">
                    <a:lumMod val="95000"/>
                  </a:schemeClr>
                </a:solidFill>
                <a:latin typeface="Rockwell" charset="0"/>
                <a:ea typeface="Rockwell" charset="0"/>
                <a:cs typeface="Rockwell" charset="0"/>
              </a:rPr>
              <a:t>development</a:t>
            </a:r>
            <a:r>
              <a:rPr lang="de-DE" b="1" dirty="0">
                <a:solidFill>
                  <a:schemeClr val="bg1">
                    <a:lumMod val="95000"/>
                  </a:schemeClr>
                </a:solidFill>
                <a:latin typeface="Rockwell" charset="0"/>
                <a:ea typeface="Rockwell" charset="0"/>
                <a:cs typeface="Rockwell" charset="0"/>
              </a:rPr>
              <a:t> </a:t>
            </a:r>
            <a:br>
              <a:rPr lang="de-DE" dirty="0">
                <a:solidFill>
                  <a:schemeClr val="bg1">
                    <a:lumMod val="95000"/>
                  </a:schemeClr>
                </a:solidFill>
              </a:rPr>
            </a:br>
            <a:r>
              <a:rPr lang="de-DE" sz="2800" b="1" cap="none" dirty="0" err="1">
                <a:solidFill>
                  <a:schemeClr val="bg1">
                    <a:lumMod val="95000"/>
                  </a:schemeClr>
                </a:solidFill>
                <a:latin typeface="Rockwell" charset="0"/>
                <a:ea typeface="Rockwell" charset="0"/>
                <a:cs typeface="Rockwell" charset="0"/>
              </a:rPr>
              <a:t>Planning</a:t>
            </a:r>
            <a:r>
              <a:rPr lang="de-DE" sz="2800" b="1" cap="none" dirty="0">
                <a:solidFill>
                  <a:schemeClr val="bg1">
                    <a:lumMod val="95000"/>
                  </a:schemeClr>
                </a:solidFill>
                <a:latin typeface="Rockwell" charset="0"/>
                <a:ea typeface="Rockwell" charset="0"/>
                <a:cs typeface="Rockwell" charset="0"/>
              </a:rPr>
              <a:t> </a:t>
            </a:r>
            <a:r>
              <a:rPr lang="de-DE" sz="2800" b="1" cap="none" dirty="0" err="1">
                <a:solidFill>
                  <a:schemeClr val="bg1">
                    <a:lumMod val="95000"/>
                  </a:schemeClr>
                </a:solidFill>
                <a:latin typeface="Rockwell" charset="0"/>
                <a:ea typeface="Rockwell" charset="0"/>
                <a:cs typeface="Rockwell" charset="0"/>
              </a:rPr>
              <a:t>Our</a:t>
            </a:r>
            <a:r>
              <a:rPr lang="de-DE" sz="2800" b="1" cap="none" dirty="0">
                <a:solidFill>
                  <a:schemeClr val="bg1">
                    <a:lumMod val="95000"/>
                  </a:schemeClr>
                </a:solidFill>
                <a:latin typeface="Rockwell" charset="0"/>
                <a:ea typeface="Rockwell" charset="0"/>
                <a:cs typeface="Rockwell" charset="0"/>
              </a:rPr>
              <a:t> Services </a:t>
            </a:r>
            <a:endParaRPr lang="en-US" sz="2800" b="1" dirty="0">
              <a:solidFill>
                <a:schemeClr val="bg1">
                  <a:lumMod val="95000"/>
                </a:schemeClr>
              </a:solidFill>
              <a:latin typeface="Rockwell" charset="0"/>
              <a:ea typeface="Rockwell" charset="0"/>
              <a:cs typeface="Rockwell" charset="0"/>
            </a:endParaRPr>
          </a:p>
        </p:txBody>
      </p:sp>
    </p:spTree>
    <p:extLst>
      <p:ext uri="{BB962C8B-B14F-4D97-AF65-F5344CB8AC3E}">
        <p14:creationId xmlns:p14="http://schemas.microsoft.com/office/powerpoint/2010/main" val="1535368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hteck 4"/>
          <p:cNvSpPr/>
          <p:nvPr/>
        </p:nvSpPr>
        <p:spPr>
          <a:xfrm>
            <a:off x="0" y="0"/>
            <a:ext cx="9144000" cy="1368000"/>
          </a:xfrm>
          <a:prstGeom prst="rect">
            <a:avLst/>
          </a:prstGeom>
          <a:solidFill>
            <a:srgbClr val="01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424242"/>
              </a:solidFill>
            </a:endParaRPr>
          </a:p>
        </p:txBody>
      </p:sp>
      <p:sp>
        <p:nvSpPr>
          <p:cNvPr id="6" name="Rechteck 5"/>
          <p:cNvSpPr/>
          <p:nvPr/>
        </p:nvSpPr>
        <p:spPr>
          <a:xfrm>
            <a:off x="0" y="6513332"/>
            <a:ext cx="9144000" cy="360000"/>
          </a:xfrm>
          <a:prstGeom prst="rect">
            <a:avLst/>
          </a:prstGeom>
          <a:solidFill>
            <a:srgbClr val="01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10" name="Title 1"/>
          <p:cNvSpPr txBox="1">
            <a:spLocks/>
          </p:cNvSpPr>
          <p:nvPr/>
        </p:nvSpPr>
        <p:spPr>
          <a:xfrm>
            <a:off x="432000" y="-50400"/>
            <a:ext cx="8280926" cy="150876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de-DE" b="1" dirty="0" err="1">
                <a:solidFill>
                  <a:schemeClr val="bg1">
                    <a:lumMod val="95000"/>
                  </a:schemeClr>
                </a:solidFill>
                <a:latin typeface="Rockwell" charset="0"/>
                <a:ea typeface="Rockwell" charset="0"/>
                <a:cs typeface="Rockwell" charset="0"/>
              </a:rPr>
              <a:t>fellowship</a:t>
            </a:r>
            <a:r>
              <a:rPr lang="de-DE" b="1" dirty="0">
                <a:solidFill>
                  <a:schemeClr val="bg1">
                    <a:lumMod val="95000"/>
                  </a:schemeClr>
                </a:solidFill>
                <a:latin typeface="Rockwell" charset="0"/>
                <a:ea typeface="Rockwell" charset="0"/>
                <a:cs typeface="Rockwell" charset="0"/>
              </a:rPr>
              <a:t> </a:t>
            </a:r>
            <a:r>
              <a:rPr lang="de-DE" b="1" dirty="0" err="1">
                <a:solidFill>
                  <a:schemeClr val="bg1">
                    <a:lumMod val="95000"/>
                  </a:schemeClr>
                </a:solidFill>
                <a:latin typeface="Rockwell" charset="0"/>
                <a:ea typeface="Rockwell" charset="0"/>
                <a:cs typeface="Rockwell" charset="0"/>
              </a:rPr>
              <a:t>development</a:t>
            </a:r>
            <a:r>
              <a:rPr lang="de-DE" b="1" dirty="0">
                <a:solidFill>
                  <a:schemeClr val="bg1">
                    <a:lumMod val="95000"/>
                  </a:schemeClr>
                </a:solidFill>
                <a:latin typeface="Rockwell" charset="0"/>
                <a:ea typeface="Rockwell" charset="0"/>
                <a:cs typeface="Rockwell" charset="0"/>
              </a:rPr>
              <a:t> </a:t>
            </a:r>
            <a:br>
              <a:rPr lang="de-DE" dirty="0">
                <a:solidFill>
                  <a:schemeClr val="bg1">
                    <a:lumMod val="95000"/>
                  </a:schemeClr>
                </a:solidFill>
              </a:rPr>
            </a:br>
            <a:r>
              <a:rPr lang="de-DE" sz="2800" b="1" cap="none" dirty="0" err="1">
                <a:solidFill>
                  <a:schemeClr val="bg1">
                    <a:lumMod val="95000"/>
                  </a:schemeClr>
                </a:solidFill>
                <a:latin typeface="Rockwell" charset="0"/>
                <a:ea typeface="Rockwell" charset="0"/>
                <a:cs typeface="Rockwell" charset="0"/>
              </a:rPr>
              <a:t>Why</a:t>
            </a:r>
            <a:r>
              <a:rPr lang="de-DE" sz="2800" b="1" cap="none" dirty="0">
                <a:solidFill>
                  <a:schemeClr val="bg1">
                    <a:lumMod val="95000"/>
                  </a:schemeClr>
                </a:solidFill>
                <a:latin typeface="Rockwell" charset="0"/>
                <a:ea typeface="Rockwell" charset="0"/>
                <a:cs typeface="Rockwell" charset="0"/>
              </a:rPr>
              <a:t> </a:t>
            </a:r>
            <a:r>
              <a:rPr lang="de-DE" sz="2800" b="1" cap="none" dirty="0" err="1">
                <a:solidFill>
                  <a:schemeClr val="bg1">
                    <a:lumMod val="95000"/>
                  </a:schemeClr>
                </a:solidFill>
                <a:latin typeface="Rockwell" charset="0"/>
                <a:ea typeface="Rockwell" charset="0"/>
                <a:cs typeface="Rockwell" charset="0"/>
              </a:rPr>
              <a:t>Planning</a:t>
            </a:r>
            <a:r>
              <a:rPr lang="de-DE" sz="2800" b="1" cap="none" dirty="0">
                <a:solidFill>
                  <a:schemeClr val="bg1">
                    <a:lumMod val="95000"/>
                  </a:schemeClr>
                </a:solidFill>
                <a:latin typeface="Rockwell" charset="0"/>
                <a:ea typeface="Rockwell" charset="0"/>
                <a:cs typeface="Rockwell" charset="0"/>
              </a:rPr>
              <a:t>?</a:t>
            </a:r>
            <a:endParaRPr lang="en-US" sz="2800" b="1" cap="none" dirty="0">
              <a:solidFill>
                <a:schemeClr val="bg1">
                  <a:lumMod val="95000"/>
                </a:schemeClr>
              </a:solidFill>
              <a:latin typeface="Rockwell" charset="0"/>
              <a:ea typeface="Rockwell" charset="0"/>
              <a:cs typeface="Rockwell" charset="0"/>
            </a:endParaRPr>
          </a:p>
        </p:txBody>
      </p:sp>
      <p:sp>
        <p:nvSpPr>
          <p:cNvPr id="19" name="Content Placeholder 2"/>
          <p:cNvSpPr>
            <a:spLocks noGrp="1"/>
          </p:cNvSpPr>
          <p:nvPr>
            <p:ph idx="1"/>
          </p:nvPr>
        </p:nvSpPr>
        <p:spPr>
          <a:xfrm>
            <a:off x="432000" y="1800000"/>
            <a:ext cx="8280926" cy="4657174"/>
          </a:xfrm>
        </p:spPr>
        <p:txBody>
          <a:bodyPr wrap="none">
            <a:noAutofit/>
          </a:bodyPr>
          <a:lstStyle/>
          <a:p>
            <a:pPr marL="0" indent="0">
              <a:buClr>
                <a:schemeClr val="tx1">
                  <a:lumMod val="90000"/>
                  <a:lumOff val="10000"/>
                </a:schemeClr>
              </a:buClr>
              <a:buNone/>
            </a:pPr>
            <a:r>
              <a:rPr lang="en-US" altLang="de-DE" sz="2400" dirty="0">
                <a:solidFill>
                  <a:srgbClr val="014564"/>
                </a:solidFill>
                <a:latin typeface="Franklin Gothic Demi Cond" charset="0"/>
                <a:ea typeface="Franklin Gothic Demi Cond" charset="0"/>
                <a:cs typeface="Franklin Gothic Demi Cond" charset="0"/>
              </a:rPr>
              <a:t>Planning helps us better carry the message to the addict who still suffers.</a:t>
            </a:r>
          </a:p>
          <a:p>
            <a:pPr marL="0" indent="0">
              <a:buClr>
                <a:schemeClr val="tx1">
                  <a:lumMod val="90000"/>
                  <a:lumOff val="10000"/>
                </a:schemeClr>
              </a:buClr>
              <a:buNone/>
            </a:pPr>
            <a:r>
              <a:rPr lang="en-US" altLang="de-DE" sz="2400" dirty="0">
                <a:solidFill>
                  <a:srgbClr val="014564"/>
                </a:solidFill>
                <a:latin typeface="Franklin Gothic Demi Cond" charset="0"/>
                <a:ea typeface="Franklin Gothic Demi Cond" charset="0"/>
                <a:cs typeface="Franklin Gothic Demi Cond" charset="0"/>
              </a:rPr>
              <a:t>If there is no planning, often a service body will move forward in a status </a:t>
            </a:r>
            <a:br>
              <a:rPr lang="en-US" altLang="de-DE" sz="2400" dirty="0">
                <a:solidFill>
                  <a:srgbClr val="014564"/>
                </a:solidFill>
                <a:latin typeface="Franklin Gothic Demi Cond" charset="0"/>
                <a:ea typeface="Franklin Gothic Demi Cond" charset="0"/>
                <a:cs typeface="Franklin Gothic Demi Cond" charset="0"/>
              </a:rPr>
            </a:br>
            <a:r>
              <a:rPr lang="en-US" altLang="de-DE" sz="2400" dirty="0">
                <a:solidFill>
                  <a:srgbClr val="014564"/>
                </a:solidFill>
                <a:latin typeface="Franklin Gothic Demi Cond" charset="0"/>
                <a:ea typeface="Franklin Gothic Demi Cond" charset="0"/>
                <a:cs typeface="Franklin Gothic Demi Cond" charset="0"/>
              </a:rPr>
              <a:t>quo fashion – staying stuck on “this is the way we have always done it.</a:t>
            </a:r>
            <a:endParaRPr lang="de-DE" sz="2400" dirty="0">
              <a:solidFill>
                <a:srgbClr val="014564"/>
              </a:solidFill>
              <a:latin typeface="Franklin Gothic Demi Cond" charset="0"/>
              <a:ea typeface="Franklin Gothic Demi Cond" charset="0"/>
              <a:cs typeface="Franklin Gothic Demi Cond" charset="0"/>
            </a:endParaRPr>
          </a:p>
          <a:p>
            <a:pPr marL="0" indent="0">
              <a:buNone/>
            </a:pPr>
            <a:br>
              <a:rPr lang="en-US" altLang="de-DE" sz="1200" dirty="0">
                <a:ea typeface="Franklin Gothic Demi Cond" charset="0"/>
                <a:cs typeface="Franklin Gothic Demi Cond" charset="0"/>
              </a:rPr>
            </a:br>
            <a:r>
              <a:rPr lang="en-US" altLang="de-DE" sz="1800" dirty="0">
                <a:solidFill>
                  <a:srgbClr val="014564"/>
                </a:solidFill>
                <a:latin typeface="Roboto Light" charset="0"/>
                <a:ea typeface="Roboto Light" charset="0"/>
                <a:cs typeface="Roboto Light" charset="0"/>
              </a:rPr>
              <a:t>1</a:t>
            </a:r>
            <a:r>
              <a:rPr lang="en-US" altLang="de-DE" sz="1800" baseline="30000" dirty="0">
                <a:solidFill>
                  <a:srgbClr val="014564"/>
                </a:solidFill>
                <a:latin typeface="Roboto Light" charset="0"/>
                <a:ea typeface="Roboto Light" charset="0"/>
                <a:cs typeface="Roboto Light" charset="0"/>
              </a:rPr>
              <a:t>st</a:t>
            </a:r>
            <a:r>
              <a:rPr lang="en-US" altLang="de-DE" sz="1800" dirty="0">
                <a:solidFill>
                  <a:srgbClr val="014564"/>
                </a:solidFill>
                <a:latin typeface="Roboto Light" charset="0"/>
                <a:ea typeface="Roboto Light" charset="0"/>
                <a:cs typeface="Roboto Light" charset="0"/>
              </a:rPr>
              <a:t> Concept – </a:t>
            </a:r>
          </a:p>
          <a:p>
            <a:pPr marL="0" indent="0">
              <a:buNone/>
            </a:pPr>
            <a:r>
              <a:rPr lang="en-US" altLang="de-DE" sz="1800" dirty="0">
                <a:solidFill>
                  <a:srgbClr val="014564"/>
                </a:solidFill>
                <a:latin typeface="Roboto Light" charset="0"/>
                <a:ea typeface="Roboto Light" charset="0"/>
                <a:cs typeface="Roboto Light" charset="0"/>
              </a:rPr>
              <a:t>“To fulfill our Fellowship’s primary purpose, the NA Groups have joined together </a:t>
            </a:r>
            <a:br>
              <a:rPr lang="en-US" altLang="de-DE" sz="1800" dirty="0">
                <a:solidFill>
                  <a:srgbClr val="014564"/>
                </a:solidFill>
                <a:latin typeface="Roboto Light" charset="0"/>
                <a:ea typeface="Roboto Light" charset="0"/>
                <a:cs typeface="Roboto Light" charset="0"/>
              </a:rPr>
            </a:br>
            <a:r>
              <a:rPr lang="en-US" altLang="de-DE" sz="1800" dirty="0">
                <a:solidFill>
                  <a:srgbClr val="014564"/>
                </a:solidFill>
                <a:latin typeface="Roboto Light" charset="0"/>
                <a:ea typeface="Roboto Light" charset="0"/>
                <a:cs typeface="Roboto Light" charset="0"/>
              </a:rPr>
              <a:t>to create a structure which </a:t>
            </a:r>
            <a:r>
              <a:rPr lang="en-US" altLang="de-DE" sz="1800" dirty="0">
                <a:solidFill>
                  <a:srgbClr val="F07626"/>
                </a:solidFill>
                <a:latin typeface="Roboto Medium" charset="0"/>
                <a:ea typeface="Roboto Medium" charset="0"/>
                <a:cs typeface="Roboto Medium" charset="0"/>
              </a:rPr>
              <a:t>develops</a:t>
            </a:r>
            <a:r>
              <a:rPr lang="en-US" altLang="de-DE" sz="1800" dirty="0">
                <a:solidFill>
                  <a:srgbClr val="004564"/>
                </a:solidFill>
                <a:latin typeface="Roboto Light" charset="0"/>
                <a:ea typeface="Roboto Light" charset="0"/>
                <a:cs typeface="Roboto Light" charset="0"/>
              </a:rPr>
              <a:t>,</a:t>
            </a:r>
            <a:r>
              <a:rPr lang="en-US" altLang="de-DE" sz="1800" dirty="0">
                <a:solidFill>
                  <a:srgbClr val="EF8032"/>
                </a:solidFill>
                <a:latin typeface="Roboto Light" charset="0"/>
                <a:ea typeface="Roboto Light" charset="0"/>
                <a:cs typeface="Roboto Light" charset="0"/>
              </a:rPr>
              <a:t> </a:t>
            </a:r>
            <a:r>
              <a:rPr lang="en-US" altLang="de-DE" sz="1800" dirty="0">
                <a:solidFill>
                  <a:srgbClr val="F07626"/>
                </a:solidFill>
                <a:latin typeface="Roboto Medium" charset="0"/>
                <a:ea typeface="Roboto Medium" charset="0"/>
                <a:cs typeface="Roboto Medium" charset="0"/>
              </a:rPr>
              <a:t>coordinates</a:t>
            </a:r>
            <a:r>
              <a:rPr lang="en-US" altLang="de-DE" sz="1800" dirty="0">
                <a:solidFill>
                  <a:srgbClr val="004564"/>
                </a:solidFill>
                <a:latin typeface="Roboto Light" charset="0"/>
                <a:ea typeface="Roboto Light" charset="0"/>
                <a:cs typeface="Roboto Light" charset="0"/>
              </a:rPr>
              <a:t>, </a:t>
            </a:r>
            <a:r>
              <a:rPr lang="en-US" altLang="de-DE" sz="1800" dirty="0">
                <a:solidFill>
                  <a:srgbClr val="014564"/>
                </a:solidFill>
                <a:latin typeface="Roboto Light" charset="0"/>
                <a:ea typeface="Roboto Light" charset="0"/>
                <a:cs typeface="Roboto Light" charset="0"/>
              </a:rPr>
              <a:t>and</a:t>
            </a:r>
            <a:r>
              <a:rPr lang="en-US" altLang="de-DE" sz="1800" dirty="0">
                <a:solidFill>
                  <a:srgbClr val="EF8032"/>
                </a:solidFill>
                <a:latin typeface="Roboto Light" charset="0"/>
                <a:ea typeface="Roboto Light" charset="0"/>
                <a:cs typeface="Roboto Light" charset="0"/>
              </a:rPr>
              <a:t> </a:t>
            </a:r>
            <a:r>
              <a:rPr lang="en-US" altLang="de-DE" sz="1800" dirty="0">
                <a:solidFill>
                  <a:srgbClr val="F07626"/>
                </a:solidFill>
                <a:latin typeface="Roboto Medium" charset="0"/>
                <a:ea typeface="Roboto Medium" charset="0"/>
                <a:cs typeface="Roboto Medium" charset="0"/>
              </a:rPr>
              <a:t>maintains</a:t>
            </a:r>
            <a:r>
              <a:rPr lang="en-US" altLang="de-DE" sz="1800" dirty="0">
                <a:solidFill>
                  <a:srgbClr val="F07626"/>
                </a:solidFill>
                <a:latin typeface="Roboto Light" charset="0"/>
                <a:ea typeface="Roboto Light" charset="0"/>
                <a:cs typeface="Roboto Light" charset="0"/>
              </a:rPr>
              <a:t> </a:t>
            </a:r>
            <a:r>
              <a:rPr lang="en-US" altLang="de-DE" sz="1800" dirty="0">
                <a:solidFill>
                  <a:srgbClr val="014564"/>
                </a:solidFill>
                <a:latin typeface="Roboto Light" charset="0"/>
                <a:ea typeface="Roboto Light" charset="0"/>
                <a:cs typeface="Roboto Light" charset="0"/>
              </a:rPr>
              <a:t>services on </a:t>
            </a:r>
            <a:br>
              <a:rPr lang="en-US" altLang="de-DE" sz="1800" dirty="0">
                <a:solidFill>
                  <a:srgbClr val="014564"/>
                </a:solidFill>
                <a:latin typeface="Roboto Light" charset="0"/>
                <a:ea typeface="Roboto Light" charset="0"/>
                <a:cs typeface="Roboto Light" charset="0"/>
              </a:rPr>
            </a:br>
            <a:r>
              <a:rPr lang="en-US" altLang="de-DE" sz="1800" dirty="0">
                <a:solidFill>
                  <a:srgbClr val="014564"/>
                </a:solidFill>
                <a:latin typeface="Roboto Light" charset="0"/>
                <a:ea typeface="Roboto Light" charset="0"/>
                <a:cs typeface="Roboto Light" charset="0"/>
              </a:rPr>
              <a:t>behalf of NA as a whole.”</a:t>
            </a:r>
            <a:br>
              <a:rPr lang="en-US" altLang="de-DE" sz="2400" dirty="0">
                <a:solidFill>
                  <a:srgbClr val="014564"/>
                </a:solidFill>
                <a:ea typeface="Franklin Gothic Demi Cond" charset="0"/>
                <a:cs typeface="Franklin Gothic Demi Cond" charset="0"/>
              </a:rPr>
            </a:br>
            <a:endParaRPr lang="en-US" altLang="de-DE" sz="1200" dirty="0">
              <a:solidFill>
                <a:srgbClr val="014564"/>
              </a:solidFill>
              <a:ea typeface="Franklin Gothic Demi Cond" charset="0"/>
              <a:cs typeface="Franklin Gothic Demi Cond" charset="0"/>
            </a:endParaRPr>
          </a:p>
          <a:p>
            <a:pPr marL="0" indent="0">
              <a:buClr>
                <a:schemeClr val="tx1">
                  <a:lumMod val="90000"/>
                  <a:lumOff val="10000"/>
                </a:schemeClr>
              </a:buClr>
              <a:buNone/>
            </a:pPr>
            <a:r>
              <a:rPr lang="de-DE" sz="2400" dirty="0">
                <a:solidFill>
                  <a:srgbClr val="014564"/>
                </a:solidFill>
                <a:latin typeface="Franklin Gothic Demi Cond" charset="0"/>
                <a:ea typeface="Franklin Gothic Demi Cond" charset="0"/>
                <a:cs typeface="Franklin Gothic Demi Cond" charset="0"/>
              </a:rPr>
              <a:t>All </a:t>
            </a:r>
            <a:r>
              <a:rPr lang="de-DE" sz="2400" dirty="0" err="1">
                <a:solidFill>
                  <a:srgbClr val="014564"/>
                </a:solidFill>
                <a:latin typeface="Franklin Gothic Demi Cond" charset="0"/>
                <a:ea typeface="Franklin Gothic Demi Cond" charset="0"/>
                <a:cs typeface="Franklin Gothic Demi Cond" charset="0"/>
              </a:rPr>
              <a:t>group</a:t>
            </a:r>
            <a:r>
              <a:rPr lang="de-DE" sz="2400" dirty="0">
                <a:solidFill>
                  <a:srgbClr val="014564"/>
                </a:solidFill>
                <a:latin typeface="Franklin Gothic Demi Cond" charset="0"/>
                <a:ea typeface="Franklin Gothic Demi Cond" charset="0"/>
                <a:cs typeface="Franklin Gothic Demi Cond" charset="0"/>
              </a:rPr>
              <a:t> </a:t>
            </a:r>
            <a:r>
              <a:rPr lang="en-US" altLang="de-DE" sz="2400" dirty="0">
                <a:solidFill>
                  <a:srgbClr val="014564"/>
                </a:solidFill>
                <a:latin typeface="Franklin Gothic Demi Cond" charset="0"/>
                <a:ea typeface="Franklin Gothic Demi Cond" charset="0"/>
                <a:cs typeface="Franklin Gothic Demi Cond" charset="0"/>
              </a:rPr>
              <a:t>members should be encouraged to attend the planning session.</a:t>
            </a:r>
            <a:endParaRPr lang="en-US" sz="2400" dirty="0">
              <a:solidFill>
                <a:srgbClr val="014564"/>
              </a:solidFill>
            </a:endParaRPr>
          </a:p>
          <a:p>
            <a:pPr marL="0" indent="0">
              <a:buClr>
                <a:schemeClr val="tx1">
                  <a:lumMod val="90000"/>
                  <a:lumOff val="10000"/>
                </a:schemeClr>
              </a:buClr>
              <a:buNone/>
            </a:pPr>
            <a:endParaRPr lang="de-DE" sz="1200" dirty="0">
              <a:solidFill>
                <a:schemeClr val="tx1">
                  <a:lumMod val="90000"/>
                  <a:lumOff val="10000"/>
                </a:schemeClr>
              </a:solidFill>
              <a:latin typeface="Franklin Gothic Demi Cond" charset="0"/>
              <a:ea typeface="Franklin Gothic Demi Cond" charset="0"/>
              <a:cs typeface="Franklin Gothic Demi Cond" charset="0"/>
            </a:endParaRPr>
          </a:p>
        </p:txBody>
      </p:sp>
    </p:spTree>
    <p:extLst>
      <p:ext uri="{BB962C8B-B14F-4D97-AF65-F5344CB8AC3E}">
        <p14:creationId xmlns:p14="http://schemas.microsoft.com/office/powerpoint/2010/main" val="1977468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hteck 4"/>
          <p:cNvSpPr/>
          <p:nvPr/>
        </p:nvSpPr>
        <p:spPr>
          <a:xfrm>
            <a:off x="0" y="0"/>
            <a:ext cx="9144000" cy="1368000"/>
          </a:xfrm>
          <a:prstGeom prst="rect">
            <a:avLst/>
          </a:prstGeom>
          <a:solidFill>
            <a:srgbClr val="01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424242"/>
              </a:solidFill>
            </a:endParaRPr>
          </a:p>
        </p:txBody>
      </p:sp>
      <p:sp>
        <p:nvSpPr>
          <p:cNvPr id="6" name="Rechteck 5"/>
          <p:cNvSpPr/>
          <p:nvPr/>
        </p:nvSpPr>
        <p:spPr>
          <a:xfrm>
            <a:off x="0" y="6513332"/>
            <a:ext cx="9144000" cy="360000"/>
          </a:xfrm>
          <a:prstGeom prst="rect">
            <a:avLst/>
          </a:prstGeom>
          <a:solidFill>
            <a:srgbClr val="01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10" name="Title 1"/>
          <p:cNvSpPr txBox="1">
            <a:spLocks/>
          </p:cNvSpPr>
          <p:nvPr/>
        </p:nvSpPr>
        <p:spPr>
          <a:xfrm>
            <a:off x="432000" y="-50400"/>
            <a:ext cx="8280926" cy="150876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de-DE" b="1" dirty="0" err="1">
                <a:solidFill>
                  <a:schemeClr val="bg1">
                    <a:lumMod val="95000"/>
                  </a:schemeClr>
                </a:solidFill>
                <a:latin typeface="Rockwell" charset="0"/>
                <a:ea typeface="Rockwell" charset="0"/>
                <a:cs typeface="Rockwell" charset="0"/>
              </a:rPr>
              <a:t>fellowship</a:t>
            </a:r>
            <a:r>
              <a:rPr lang="de-DE" b="1" dirty="0">
                <a:solidFill>
                  <a:schemeClr val="bg1">
                    <a:lumMod val="95000"/>
                  </a:schemeClr>
                </a:solidFill>
                <a:latin typeface="Rockwell" charset="0"/>
                <a:ea typeface="Rockwell" charset="0"/>
                <a:cs typeface="Rockwell" charset="0"/>
              </a:rPr>
              <a:t> </a:t>
            </a:r>
            <a:r>
              <a:rPr lang="de-DE" b="1" dirty="0" err="1">
                <a:solidFill>
                  <a:schemeClr val="bg1">
                    <a:lumMod val="95000"/>
                  </a:schemeClr>
                </a:solidFill>
                <a:latin typeface="Rockwell" charset="0"/>
                <a:ea typeface="Rockwell" charset="0"/>
                <a:cs typeface="Rockwell" charset="0"/>
              </a:rPr>
              <a:t>development</a:t>
            </a:r>
            <a:r>
              <a:rPr lang="de-DE" b="1" dirty="0">
                <a:solidFill>
                  <a:schemeClr val="bg1">
                    <a:lumMod val="95000"/>
                  </a:schemeClr>
                </a:solidFill>
                <a:latin typeface="Rockwell" charset="0"/>
                <a:ea typeface="Rockwell" charset="0"/>
                <a:cs typeface="Rockwell" charset="0"/>
              </a:rPr>
              <a:t> </a:t>
            </a:r>
            <a:br>
              <a:rPr lang="de-DE" dirty="0">
                <a:solidFill>
                  <a:schemeClr val="bg1">
                    <a:lumMod val="95000"/>
                  </a:schemeClr>
                </a:solidFill>
              </a:rPr>
            </a:br>
            <a:r>
              <a:rPr lang="de-DE" sz="2800" b="1" cap="none" dirty="0">
                <a:solidFill>
                  <a:schemeClr val="bg1">
                    <a:lumMod val="95000"/>
                  </a:schemeClr>
                </a:solidFill>
                <a:latin typeface="Rockwell" charset="0"/>
                <a:ea typeface="Rockwell" charset="0"/>
                <a:cs typeface="Rockwell" charset="0"/>
              </a:rPr>
              <a:t>1.Scanning</a:t>
            </a:r>
            <a:endParaRPr lang="en-US" sz="2800" b="1" dirty="0">
              <a:solidFill>
                <a:schemeClr val="bg1">
                  <a:lumMod val="95000"/>
                </a:schemeClr>
              </a:solidFill>
              <a:latin typeface="Rockwell" charset="0"/>
              <a:ea typeface="Rockwell" charset="0"/>
              <a:cs typeface="Rockwell" charset="0"/>
            </a:endParaRPr>
          </a:p>
        </p:txBody>
      </p:sp>
      <p:sp>
        <p:nvSpPr>
          <p:cNvPr id="19" name="Content Placeholder 2"/>
          <p:cNvSpPr>
            <a:spLocks noGrp="1"/>
          </p:cNvSpPr>
          <p:nvPr>
            <p:ph idx="1"/>
          </p:nvPr>
        </p:nvSpPr>
        <p:spPr>
          <a:xfrm>
            <a:off x="432000" y="1800000"/>
            <a:ext cx="8280926" cy="4657174"/>
          </a:xfrm>
        </p:spPr>
        <p:txBody>
          <a:bodyPr wrap="none">
            <a:noAutofit/>
          </a:bodyPr>
          <a:lstStyle/>
          <a:p>
            <a:pPr marL="0" indent="0">
              <a:buClr>
                <a:schemeClr val="tx1">
                  <a:lumMod val="90000"/>
                  <a:lumOff val="10000"/>
                </a:schemeClr>
              </a:buClr>
              <a:buSzPct val="120000"/>
              <a:buNone/>
            </a:pPr>
            <a:r>
              <a:rPr lang="en-US" sz="2400" dirty="0">
                <a:solidFill>
                  <a:srgbClr val="004564"/>
                </a:solidFill>
                <a:latin typeface="Franklin Gothic Demi Cond" charset="0"/>
                <a:ea typeface="Franklin Gothic Demi Cond" charset="0"/>
                <a:cs typeface="Franklin Gothic Demi Cond" charset="0"/>
              </a:rPr>
              <a:t>Scanning helps us understand how a changing world can impact our </a:t>
            </a:r>
            <a:br>
              <a:rPr lang="en-US" sz="2400" dirty="0">
                <a:solidFill>
                  <a:srgbClr val="004564"/>
                </a:solidFill>
                <a:latin typeface="Franklin Gothic Demi Cond" charset="0"/>
                <a:ea typeface="Franklin Gothic Demi Cond" charset="0"/>
                <a:cs typeface="Franklin Gothic Demi Cond" charset="0"/>
              </a:rPr>
            </a:br>
            <a:r>
              <a:rPr lang="en-US" sz="2400" dirty="0">
                <a:solidFill>
                  <a:srgbClr val="004564"/>
                </a:solidFill>
                <a:latin typeface="Franklin Gothic Demi Cond" charset="0"/>
                <a:ea typeface="Franklin Gothic Demi Cond" charset="0"/>
                <a:cs typeface="Franklin Gothic Demi Cond" charset="0"/>
              </a:rPr>
              <a:t>ability to realize our vision.</a:t>
            </a:r>
            <a:br>
              <a:rPr lang="de-DE" sz="2100" dirty="0">
                <a:solidFill>
                  <a:srgbClr val="004564"/>
                </a:solidFill>
                <a:ea typeface="Franklin Gothic Demi Cond" charset="0"/>
                <a:cs typeface="Franklin Gothic Demi Cond" charset="0"/>
              </a:rPr>
            </a:br>
            <a:endParaRPr lang="de-DE" sz="1200" dirty="0">
              <a:solidFill>
                <a:srgbClr val="004564"/>
              </a:solidFill>
              <a:ea typeface="Franklin Gothic Demi Cond" charset="0"/>
              <a:cs typeface="Franklin Gothic Demi Cond" charset="0"/>
            </a:endParaRPr>
          </a:p>
          <a:p>
            <a:pPr>
              <a:buClr>
                <a:schemeClr val="tx1">
                  <a:lumMod val="90000"/>
                  <a:lumOff val="10000"/>
                </a:schemeClr>
              </a:buClr>
              <a:buSzPct val="120000"/>
              <a:buFont typeface="LucidaGrande" charset="0"/>
              <a:buChar char="•"/>
            </a:pP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Gather</a:t>
            </a:r>
            <a:r>
              <a:rPr lang="de-DE" sz="1800" dirty="0">
                <a:solidFill>
                  <a:srgbClr val="004564"/>
                </a:solidFill>
                <a:latin typeface="Roboto Light" charset="0"/>
                <a:ea typeface="Roboto Light" charset="0"/>
                <a:cs typeface="Roboto Light" charset="0"/>
              </a:rPr>
              <a:t> Information </a:t>
            </a:r>
          </a:p>
          <a:p>
            <a:pPr>
              <a:buClr>
                <a:schemeClr val="tx1">
                  <a:lumMod val="90000"/>
                  <a:lumOff val="10000"/>
                </a:schemeClr>
              </a:buClr>
              <a:buSzPct val="120000"/>
              <a:buFont typeface="LucidaGrande" charset="0"/>
              <a:buChar char="•"/>
            </a:pPr>
            <a:r>
              <a:rPr lang="de-DE" sz="1800" dirty="0">
                <a:solidFill>
                  <a:srgbClr val="004564"/>
                </a:solidFill>
                <a:latin typeface="Roboto Light" charset="0"/>
                <a:ea typeface="Roboto Light" charset="0"/>
                <a:cs typeface="Roboto Light" charset="0"/>
              </a:rPr>
              <a:t>  Listing The </a:t>
            </a:r>
            <a:r>
              <a:rPr lang="de-DE" sz="1800" dirty="0" err="1">
                <a:solidFill>
                  <a:srgbClr val="004564"/>
                </a:solidFill>
                <a:latin typeface="Roboto Light" charset="0"/>
                <a:ea typeface="Roboto Light" charset="0"/>
                <a:cs typeface="Roboto Light" charset="0"/>
              </a:rPr>
              <a:t>Issues</a:t>
            </a:r>
            <a:endParaRPr lang="de-DE" sz="1800" dirty="0">
              <a:solidFill>
                <a:srgbClr val="004564"/>
              </a:solidFill>
              <a:latin typeface="Roboto Light" charset="0"/>
              <a:ea typeface="Roboto Light" charset="0"/>
              <a:cs typeface="Roboto Light" charset="0"/>
            </a:endParaRPr>
          </a:p>
          <a:p>
            <a:pPr>
              <a:buClr>
                <a:schemeClr val="tx1">
                  <a:lumMod val="90000"/>
                  <a:lumOff val="10000"/>
                </a:schemeClr>
              </a:buClr>
              <a:buFont typeface="Courier New" charset="0"/>
              <a:buChar char="o"/>
            </a:pP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Consider</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Current</a:t>
            </a:r>
            <a:r>
              <a:rPr lang="de-DE" sz="1800" dirty="0">
                <a:solidFill>
                  <a:srgbClr val="004564"/>
                </a:solidFill>
                <a:latin typeface="Roboto Light" charset="0"/>
                <a:ea typeface="Roboto Light" charset="0"/>
                <a:cs typeface="Roboto Light" charset="0"/>
              </a:rPr>
              <a:t> Services</a:t>
            </a:r>
          </a:p>
          <a:p>
            <a:pPr>
              <a:buClr>
                <a:schemeClr val="tx1">
                  <a:lumMod val="90000"/>
                  <a:lumOff val="10000"/>
                </a:schemeClr>
              </a:buClr>
              <a:buFont typeface="Courier New" charset="0"/>
              <a:buChar char="o"/>
            </a:pP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Having</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Identify</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Strenght</a:t>
            </a:r>
            <a:r>
              <a:rPr lang="de-DE" sz="1800" dirty="0">
                <a:solidFill>
                  <a:srgbClr val="004564"/>
                </a:solidFill>
                <a:latin typeface="Roboto Light" charset="0"/>
                <a:ea typeface="Roboto Light" charset="0"/>
                <a:cs typeface="Roboto Light" charset="0"/>
              </a:rPr>
              <a:t> &amp; </a:t>
            </a:r>
            <a:r>
              <a:rPr lang="de-DE" sz="1800" dirty="0" err="1">
                <a:solidFill>
                  <a:srgbClr val="004564"/>
                </a:solidFill>
                <a:latin typeface="Roboto Light" charset="0"/>
                <a:ea typeface="Roboto Light" charset="0"/>
                <a:cs typeface="Roboto Light" charset="0"/>
              </a:rPr>
              <a:t>Weakness</a:t>
            </a:r>
            <a:endParaRPr lang="de-DE" sz="1800" dirty="0">
              <a:solidFill>
                <a:srgbClr val="004564"/>
              </a:solidFill>
              <a:latin typeface="Roboto Light" charset="0"/>
              <a:ea typeface="Roboto Light" charset="0"/>
              <a:cs typeface="Roboto Light" charset="0"/>
            </a:endParaRPr>
          </a:p>
          <a:p>
            <a:pPr>
              <a:buClr>
                <a:schemeClr val="tx1">
                  <a:lumMod val="90000"/>
                  <a:lumOff val="10000"/>
                </a:schemeClr>
              </a:buClr>
              <a:buFont typeface="Courier New" charset="0"/>
              <a:buChar char="o"/>
            </a:pPr>
            <a:r>
              <a:rPr lang="de-DE" sz="1800" dirty="0">
                <a:solidFill>
                  <a:srgbClr val="004564"/>
                </a:solidFill>
                <a:latin typeface="Roboto Light" charset="0"/>
                <a:ea typeface="Roboto Light" charset="0"/>
                <a:cs typeface="Roboto Light" charset="0"/>
              </a:rPr>
              <a:t>  </a:t>
            </a:r>
            <a:r>
              <a:rPr lang="en-US" sz="1800" dirty="0">
                <a:solidFill>
                  <a:srgbClr val="004564"/>
                </a:solidFill>
                <a:latin typeface="Roboto Light" charset="0"/>
                <a:ea typeface="Roboto Light" charset="0"/>
                <a:cs typeface="Roboto Light" charset="0"/>
              </a:rPr>
              <a:t>Identify Resources</a:t>
            </a:r>
            <a:br>
              <a:rPr lang="en-US" sz="2100" dirty="0">
                <a:solidFill>
                  <a:srgbClr val="004564"/>
                </a:solidFill>
              </a:rPr>
            </a:br>
            <a:endParaRPr lang="en-US" sz="2100" dirty="0">
              <a:solidFill>
                <a:srgbClr val="004564"/>
              </a:solidFill>
            </a:endParaRPr>
          </a:p>
          <a:p>
            <a:pPr marL="0" indent="0">
              <a:buClr>
                <a:schemeClr val="tx1">
                  <a:lumMod val="90000"/>
                  <a:lumOff val="10000"/>
                </a:schemeClr>
              </a:buClr>
              <a:buNone/>
            </a:pPr>
            <a:r>
              <a:rPr lang="en-US" sz="2400" dirty="0">
                <a:solidFill>
                  <a:srgbClr val="004564"/>
                </a:solidFill>
                <a:latin typeface="Franklin Gothic Demi Cond" charset="0"/>
                <a:ea typeface="Franklin Gothic Demi Cond" charset="0"/>
                <a:cs typeface="Franklin Gothic Demi Cond" charset="0"/>
              </a:rPr>
              <a:t>Identifying and consider internal/external trends and sources of </a:t>
            </a:r>
            <a:br>
              <a:rPr lang="en-US" sz="2400" dirty="0">
                <a:solidFill>
                  <a:srgbClr val="004564"/>
                </a:solidFill>
                <a:latin typeface="Franklin Gothic Demi Cond" charset="0"/>
                <a:ea typeface="Franklin Gothic Demi Cond" charset="0"/>
                <a:cs typeface="Franklin Gothic Demi Cond" charset="0"/>
              </a:rPr>
            </a:br>
            <a:r>
              <a:rPr lang="en-US" sz="2400" dirty="0">
                <a:solidFill>
                  <a:srgbClr val="004564"/>
                </a:solidFill>
                <a:latin typeface="Franklin Gothic Demi Cond" charset="0"/>
                <a:ea typeface="Franklin Gothic Demi Cond" charset="0"/>
                <a:cs typeface="Franklin Gothic Demi Cond" charset="0"/>
              </a:rPr>
              <a:t>information to confirm validity.</a:t>
            </a:r>
            <a:endParaRPr lang="de-DE" sz="2400" dirty="0">
              <a:solidFill>
                <a:srgbClr val="004564"/>
              </a:solidFill>
              <a:latin typeface="Franklin Gothic Demi Cond" charset="0"/>
              <a:ea typeface="Franklin Gothic Demi Cond" charset="0"/>
              <a:cs typeface="Franklin Gothic Demi Cond" charset="0"/>
            </a:endParaRPr>
          </a:p>
        </p:txBody>
      </p:sp>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3673" y="2570286"/>
            <a:ext cx="2167582" cy="2167582"/>
          </a:xfrm>
          <a:prstGeom prst="rect">
            <a:avLst/>
          </a:prstGeom>
        </p:spPr>
      </p:pic>
      <p:pic>
        <p:nvPicPr>
          <p:cNvPr id="11" name="Bild 10"/>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5777815" y="2646998"/>
            <a:ext cx="1134382" cy="1134382"/>
          </a:xfrm>
          <a:prstGeom prst="rect">
            <a:avLst/>
          </a:prstGeom>
        </p:spPr>
      </p:pic>
    </p:spTree>
    <p:extLst>
      <p:ext uri="{BB962C8B-B14F-4D97-AF65-F5344CB8AC3E}">
        <p14:creationId xmlns:p14="http://schemas.microsoft.com/office/powerpoint/2010/main" val="551882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hteck 4"/>
          <p:cNvSpPr/>
          <p:nvPr/>
        </p:nvSpPr>
        <p:spPr>
          <a:xfrm>
            <a:off x="0" y="0"/>
            <a:ext cx="9144000" cy="1368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424242"/>
              </a:solidFill>
            </a:endParaRPr>
          </a:p>
        </p:txBody>
      </p:sp>
      <p:sp>
        <p:nvSpPr>
          <p:cNvPr id="6" name="Rechteck 5"/>
          <p:cNvSpPr/>
          <p:nvPr/>
        </p:nvSpPr>
        <p:spPr>
          <a:xfrm>
            <a:off x="0" y="6513332"/>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10" name="Title 1"/>
          <p:cNvSpPr txBox="1">
            <a:spLocks/>
          </p:cNvSpPr>
          <p:nvPr/>
        </p:nvSpPr>
        <p:spPr>
          <a:xfrm>
            <a:off x="432000" y="-50400"/>
            <a:ext cx="8280926" cy="150876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de-DE" b="1" dirty="0" err="1">
                <a:solidFill>
                  <a:schemeClr val="bg1">
                    <a:lumMod val="95000"/>
                  </a:schemeClr>
                </a:solidFill>
                <a:latin typeface="Rockwell" charset="0"/>
                <a:ea typeface="Rockwell" charset="0"/>
                <a:cs typeface="Rockwell" charset="0"/>
              </a:rPr>
              <a:t>fellowship</a:t>
            </a:r>
            <a:r>
              <a:rPr lang="de-DE" b="1" dirty="0">
                <a:solidFill>
                  <a:schemeClr val="bg1">
                    <a:lumMod val="95000"/>
                  </a:schemeClr>
                </a:solidFill>
                <a:latin typeface="Rockwell" charset="0"/>
                <a:ea typeface="Rockwell" charset="0"/>
                <a:cs typeface="Rockwell" charset="0"/>
              </a:rPr>
              <a:t> </a:t>
            </a:r>
            <a:r>
              <a:rPr lang="de-DE" b="1" dirty="0" err="1">
                <a:solidFill>
                  <a:schemeClr val="bg1">
                    <a:lumMod val="95000"/>
                  </a:schemeClr>
                </a:solidFill>
                <a:latin typeface="Rockwell" charset="0"/>
                <a:ea typeface="Rockwell" charset="0"/>
                <a:cs typeface="Rockwell" charset="0"/>
              </a:rPr>
              <a:t>development</a:t>
            </a:r>
            <a:r>
              <a:rPr lang="de-DE" b="1" dirty="0">
                <a:solidFill>
                  <a:schemeClr val="bg1">
                    <a:lumMod val="95000"/>
                  </a:schemeClr>
                </a:solidFill>
                <a:latin typeface="Rockwell" charset="0"/>
                <a:ea typeface="Rockwell" charset="0"/>
                <a:cs typeface="Rockwell" charset="0"/>
              </a:rPr>
              <a:t> </a:t>
            </a:r>
            <a:br>
              <a:rPr lang="de-DE" dirty="0">
                <a:solidFill>
                  <a:schemeClr val="bg1">
                    <a:lumMod val="95000"/>
                  </a:schemeClr>
                </a:solidFill>
              </a:rPr>
            </a:br>
            <a:r>
              <a:rPr lang="de-DE" sz="2800" b="1" cap="none" dirty="0">
                <a:solidFill>
                  <a:schemeClr val="bg1">
                    <a:lumMod val="95000"/>
                  </a:schemeClr>
                </a:solidFill>
                <a:latin typeface="Rockwell" charset="0"/>
                <a:ea typeface="Rockwell" charset="0"/>
                <a:cs typeface="Rockwell" charset="0"/>
              </a:rPr>
              <a:t>2. </a:t>
            </a:r>
            <a:r>
              <a:rPr lang="de-DE" sz="2800" b="1" cap="none" dirty="0" err="1">
                <a:solidFill>
                  <a:schemeClr val="bg1">
                    <a:lumMod val="95000"/>
                  </a:schemeClr>
                </a:solidFill>
                <a:latin typeface="Rockwell" charset="0"/>
                <a:ea typeface="Rockwell" charset="0"/>
                <a:cs typeface="Rockwell" charset="0"/>
              </a:rPr>
              <a:t>Planning</a:t>
            </a:r>
            <a:endParaRPr lang="en-US" sz="2800" b="1" dirty="0">
              <a:solidFill>
                <a:schemeClr val="bg1">
                  <a:lumMod val="95000"/>
                </a:schemeClr>
              </a:solidFill>
              <a:latin typeface="Rockwell" charset="0"/>
              <a:ea typeface="Rockwell" charset="0"/>
              <a:cs typeface="Rockwell" charset="0"/>
            </a:endParaRPr>
          </a:p>
        </p:txBody>
      </p:sp>
      <p:sp>
        <p:nvSpPr>
          <p:cNvPr id="14" name="Content Placeholder 2"/>
          <p:cNvSpPr>
            <a:spLocks noGrp="1"/>
          </p:cNvSpPr>
          <p:nvPr>
            <p:ph idx="1"/>
          </p:nvPr>
        </p:nvSpPr>
        <p:spPr>
          <a:xfrm>
            <a:off x="432000" y="1800000"/>
            <a:ext cx="8280926" cy="4657174"/>
          </a:xfrm>
        </p:spPr>
        <p:txBody>
          <a:bodyPr wrap="none">
            <a:noAutofit/>
          </a:bodyPr>
          <a:lstStyle/>
          <a:p>
            <a:pPr>
              <a:buClr>
                <a:schemeClr val="tx1">
                  <a:lumMod val="90000"/>
                  <a:lumOff val="10000"/>
                </a:schemeClr>
              </a:buClr>
              <a:buSzPct val="120000"/>
              <a:buFont typeface="LucidaGrande" charset="0"/>
              <a:buChar char="•"/>
            </a:pPr>
            <a:r>
              <a:rPr lang="en-US" sz="2100" dirty="0"/>
              <a:t>  </a:t>
            </a:r>
            <a:r>
              <a:rPr lang="en-US" sz="1800" dirty="0">
                <a:solidFill>
                  <a:srgbClr val="004564"/>
                </a:solidFill>
                <a:latin typeface="Roboto Light" charset="0"/>
                <a:ea typeface="Roboto Light" charset="0"/>
                <a:cs typeface="Roboto Light" charset="0"/>
              </a:rPr>
              <a:t>Develop Goals “What” </a:t>
            </a:r>
            <a:r>
              <a:rPr lang="mr-IN" sz="1800" dirty="0">
                <a:solidFill>
                  <a:srgbClr val="004564"/>
                </a:solidFill>
                <a:latin typeface="Roboto Light" charset="0"/>
                <a:ea typeface="Roboto Light" charset="0"/>
                <a:cs typeface="Roboto Light" charset="0"/>
              </a:rPr>
              <a:t>–</a:t>
            </a:r>
            <a:r>
              <a:rPr lang="en-US" sz="1800" dirty="0">
                <a:solidFill>
                  <a:srgbClr val="004564"/>
                </a:solidFill>
                <a:latin typeface="Roboto Light" charset="0"/>
                <a:ea typeface="Roboto Light" charset="0"/>
                <a:cs typeface="Roboto Light" charset="0"/>
              </a:rPr>
              <a:t> not How</a:t>
            </a:r>
          </a:p>
          <a:p>
            <a:pPr>
              <a:buClr>
                <a:schemeClr val="tx1">
                  <a:lumMod val="90000"/>
                  <a:lumOff val="10000"/>
                </a:schemeClr>
              </a:buClr>
              <a:buSzPct val="120000"/>
              <a:buFont typeface="LucidaGrande" charset="0"/>
              <a:buChar char="•"/>
            </a:pPr>
            <a:r>
              <a:rPr lang="en-US" sz="1800" dirty="0">
                <a:solidFill>
                  <a:srgbClr val="004564"/>
                </a:solidFill>
                <a:latin typeface="Roboto Light" charset="0"/>
                <a:ea typeface="Roboto Light" charset="0"/>
                <a:cs typeface="Roboto Light" charset="0"/>
              </a:rPr>
              <a:t>  Prioritize Goals</a:t>
            </a:r>
            <a:endParaRPr lang="de-DE" sz="1800" dirty="0">
              <a:solidFill>
                <a:srgbClr val="004564"/>
              </a:solidFill>
              <a:latin typeface="Roboto Light" charset="0"/>
              <a:ea typeface="Roboto Light" charset="0"/>
              <a:cs typeface="Roboto Light" charset="0"/>
            </a:endParaRPr>
          </a:p>
          <a:p>
            <a:pPr>
              <a:buClr>
                <a:schemeClr val="tx1">
                  <a:lumMod val="90000"/>
                  <a:lumOff val="10000"/>
                </a:schemeClr>
              </a:buClr>
              <a:buSzPct val="120000"/>
              <a:buFont typeface="LucidaGrande" charset="0"/>
              <a:buChar char="•"/>
            </a:pPr>
            <a:r>
              <a:rPr lang="en-US" sz="1800" dirty="0">
                <a:solidFill>
                  <a:srgbClr val="004564"/>
                </a:solidFill>
                <a:latin typeface="Roboto Light" charset="0"/>
                <a:ea typeface="Roboto Light" charset="0"/>
                <a:cs typeface="Roboto Light" charset="0"/>
              </a:rPr>
              <a:t>  Create Approaches/Tasks “How”</a:t>
            </a:r>
          </a:p>
          <a:p>
            <a:pPr>
              <a:buClr>
                <a:schemeClr val="tx1">
                  <a:lumMod val="90000"/>
                  <a:lumOff val="10000"/>
                </a:schemeClr>
              </a:buClr>
              <a:buSzPct val="120000"/>
              <a:buFont typeface="LucidaGrande" charset="0"/>
              <a:buChar char="•"/>
            </a:pPr>
            <a:r>
              <a:rPr lang="en-US" sz="1800" dirty="0">
                <a:solidFill>
                  <a:srgbClr val="004564"/>
                </a:solidFill>
                <a:latin typeface="Roboto Light" charset="0"/>
                <a:ea typeface="Roboto Light" charset="0"/>
                <a:cs typeface="Roboto Light" charset="0"/>
              </a:rPr>
              <a:t>  Prioritize Approaches/Tasks</a:t>
            </a:r>
          </a:p>
          <a:p>
            <a:pPr>
              <a:lnSpc>
                <a:spcPct val="100000"/>
              </a:lnSpc>
              <a:buClr>
                <a:schemeClr val="tx1">
                  <a:lumMod val="90000"/>
                  <a:lumOff val="10000"/>
                </a:schemeClr>
              </a:buClr>
              <a:buFont typeface="Courier New" charset="0"/>
              <a:buChar char="o"/>
            </a:pPr>
            <a:r>
              <a:rPr lang="en-US" sz="1800" dirty="0">
                <a:solidFill>
                  <a:srgbClr val="004564"/>
                </a:solidFill>
                <a:latin typeface="Roboto Light" charset="0"/>
                <a:ea typeface="Roboto Light" charset="0"/>
                <a:cs typeface="Roboto Light" charset="0"/>
              </a:rPr>
              <a:t>  Develop Timeline “When”</a:t>
            </a:r>
          </a:p>
          <a:p>
            <a:pPr>
              <a:lnSpc>
                <a:spcPct val="100000"/>
              </a:lnSpc>
              <a:buClr>
                <a:schemeClr val="tx1">
                  <a:lumMod val="90000"/>
                  <a:lumOff val="10000"/>
                </a:schemeClr>
              </a:buClr>
              <a:buFont typeface="Courier New" charset="0"/>
              <a:buChar char="o"/>
            </a:pPr>
            <a:r>
              <a:rPr lang="en-US" sz="1800" dirty="0">
                <a:solidFill>
                  <a:srgbClr val="004564"/>
                </a:solidFill>
                <a:latin typeface="Roboto Light" charset="0"/>
                <a:ea typeface="Roboto Light" charset="0"/>
                <a:cs typeface="Roboto Light" charset="0"/>
              </a:rPr>
              <a:t>  Appoint Accountability “Who”</a:t>
            </a:r>
          </a:p>
          <a:p>
            <a:pPr>
              <a:lnSpc>
                <a:spcPct val="100000"/>
              </a:lnSpc>
              <a:buClr>
                <a:schemeClr val="tx1">
                  <a:lumMod val="90000"/>
                  <a:lumOff val="10000"/>
                </a:schemeClr>
              </a:buClr>
              <a:buFont typeface="Courier New" charset="0"/>
              <a:buChar char="o"/>
            </a:pPr>
            <a:r>
              <a:rPr lang="en-US" sz="1800" dirty="0">
                <a:solidFill>
                  <a:srgbClr val="004564"/>
                </a:solidFill>
                <a:latin typeface="Roboto Light" charset="0"/>
                <a:ea typeface="Roboto Light" charset="0"/>
                <a:cs typeface="Roboto Light" charset="0"/>
              </a:rPr>
              <a:t>  Action Budget Resources</a:t>
            </a:r>
            <a:br>
              <a:rPr lang="en-US" sz="1800" dirty="0">
                <a:solidFill>
                  <a:srgbClr val="004564"/>
                </a:solidFill>
                <a:latin typeface="Roboto Light" charset="0"/>
                <a:ea typeface="Roboto Light" charset="0"/>
                <a:cs typeface="Roboto Light" charset="0"/>
              </a:rPr>
            </a:br>
            <a:endParaRPr lang="en-US" sz="1800" dirty="0">
              <a:solidFill>
                <a:srgbClr val="004564"/>
              </a:solidFill>
              <a:latin typeface="Roboto Light" charset="0"/>
              <a:ea typeface="Roboto Light" charset="0"/>
              <a:cs typeface="Roboto Light" charset="0"/>
            </a:endParaRPr>
          </a:p>
          <a:p>
            <a:pPr marL="0" indent="0">
              <a:buClr>
                <a:schemeClr val="tx1">
                  <a:lumMod val="90000"/>
                  <a:lumOff val="10000"/>
                </a:schemeClr>
              </a:buClr>
              <a:buNone/>
            </a:pPr>
            <a:r>
              <a:rPr lang="en-US" altLang="de-DE" sz="1800" dirty="0">
                <a:solidFill>
                  <a:srgbClr val="004564"/>
                </a:solidFill>
                <a:latin typeface="Roboto Light" charset="0"/>
                <a:ea typeface="Roboto Light" charset="0"/>
                <a:cs typeface="Roboto Light" charset="0"/>
              </a:rPr>
              <a:t>When the planning process is completed, it is approved by the area/region </a:t>
            </a:r>
            <a:br>
              <a:rPr lang="en-US" altLang="de-DE" sz="1800" dirty="0">
                <a:solidFill>
                  <a:srgbClr val="004564"/>
                </a:solidFill>
                <a:latin typeface="Roboto Light" charset="0"/>
                <a:ea typeface="Roboto Light" charset="0"/>
                <a:cs typeface="Roboto Light" charset="0"/>
              </a:rPr>
            </a:br>
            <a:r>
              <a:rPr lang="en-US" altLang="de-DE" sz="1800" dirty="0">
                <a:solidFill>
                  <a:srgbClr val="004564"/>
                </a:solidFill>
                <a:latin typeface="Roboto Light" charset="0"/>
                <a:ea typeface="Roboto Light" charset="0"/>
                <a:cs typeface="Roboto Light" charset="0"/>
              </a:rPr>
              <a:t>and put into action.</a:t>
            </a:r>
          </a:p>
          <a:p>
            <a:pPr>
              <a:buClr>
                <a:schemeClr val="tx1">
                  <a:lumMod val="90000"/>
                  <a:lumOff val="10000"/>
                </a:schemeClr>
              </a:buClr>
              <a:buFont typeface="LucidaGrande" charset="0"/>
              <a:buChar char="•"/>
            </a:pPr>
            <a:endParaRPr lang="en-US" sz="2100" dirty="0"/>
          </a:p>
          <a:p>
            <a:pPr>
              <a:buClr>
                <a:schemeClr val="tx1">
                  <a:lumMod val="90000"/>
                  <a:lumOff val="10000"/>
                </a:schemeClr>
              </a:buClr>
              <a:buFont typeface="LucidaGrande" charset="0"/>
              <a:buChar char="•"/>
            </a:pPr>
            <a:endParaRPr lang="en-US" sz="2100" dirty="0"/>
          </a:p>
        </p:txBody>
      </p:sp>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0215" y="2097485"/>
            <a:ext cx="3279171" cy="2160000"/>
          </a:xfrm>
          <a:prstGeom prst="rect">
            <a:avLst/>
          </a:prstGeom>
        </p:spPr>
      </p:pic>
    </p:spTree>
    <p:extLst>
      <p:ext uri="{BB962C8B-B14F-4D97-AF65-F5344CB8AC3E}">
        <p14:creationId xmlns:p14="http://schemas.microsoft.com/office/powerpoint/2010/main" val="79068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hteck 4"/>
          <p:cNvSpPr/>
          <p:nvPr/>
        </p:nvSpPr>
        <p:spPr>
          <a:xfrm>
            <a:off x="0" y="0"/>
            <a:ext cx="9144000" cy="1368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424242"/>
              </a:solidFill>
            </a:endParaRPr>
          </a:p>
        </p:txBody>
      </p:sp>
      <p:sp>
        <p:nvSpPr>
          <p:cNvPr id="6" name="Rechteck 5"/>
          <p:cNvSpPr/>
          <p:nvPr/>
        </p:nvSpPr>
        <p:spPr>
          <a:xfrm>
            <a:off x="0" y="6513332"/>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10" name="Title 1"/>
          <p:cNvSpPr txBox="1">
            <a:spLocks/>
          </p:cNvSpPr>
          <p:nvPr/>
        </p:nvSpPr>
        <p:spPr>
          <a:xfrm>
            <a:off x="432000" y="-50400"/>
            <a:ext cx="8280926" cy="150876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de-DE" b="1" dirty="0" err="1">
                <a:solidFill>
                  <a:schemeClr val="bg1">
                    <a:lumMod val="95000"/>
                  </a:schemeClr>
                </a:solidFill>
                <a:latin typeface="Rockwell" charset="0"/>
                <a:ea typeface="Rockwell" charset="0"/>
                <a:cs typeface="Rockwell" charset="0"/>
              </a:rPr>
              <a:t>fellowship</a:t>
            </a:r>
            <a:r>
              <a:rPr lang="de-DE" b="1" dirty="0">
                <a:solidFill>
                  <a:schemeClr val="bg1">
                    <a:lumMod val="95000"/>
                  </a:schemeClr>
                </a:solidFill>
                <a:latin typeface="Rockwell" charset="0"/>
                <a:ea typeface="Rockwell" charset="0"/>
                <a:cs typeface="Rockwell" charset="0"/>
              </a:rPr>
              <a:t> </a:t>
            </a:r>
            <a:r>
              <a:rPr lang="de-DE" b="1" dirty="0" err="1">
                <a:solidFill>
                  <a:schemeClr val="bg1">
                    <a:lumMod val="95000"/>
                  </a:schemeClr>
                </a:solidFill>
                <a:latin typeface="Rockwell" charset="0"/>
                <a:ea typeface="Rockwell" charset="0"/>
                <a:cs typeface="Rockwell" charset="0"/>
              </a:rPr>
              <a:t>development</a:t>
            </a:r>
            <a:r>
              <a:rPr lang="de-DE" b="1" dirty="0">
                <a:solidFill>
                  <a:schemeClr val="bg1">
                    <a:lumMod val="95000"/>
                  </a:schemeClr>
                </a:solidFill>
                <a:latin typeface="Rockwell" charset="0"/>
                <a:ea typeface="Rockwell" charset="0"/>
                <a:cs typeface="Rockwell" charset="0"/>
              </a:rPr>
              <a:t> </a:t>
            </a:r>
            <a:br>
              <a:rPr lang="de-DE" dirty="0">
                <a:solidFill>
                  <a:schemeClr val="bg1">
                    <a:lumMod val="95000"/>
                  </a:schemeClr>
                </a:solidFill>
              </a:rPr>
            </a:br>
            <a:r>
              <a:rPr lang="de-DE" sz="2800" b="1" cap="none" dirty="0">
                <a:solidFill>
                  <a:schemeClr val="bg1">
                    <a:lumMod val="95000"/>
                  </a:schemeClr>
                </a:solidFill>
                <a:latin typeface="Rockwell" charset="0"/>
                <a:ea typeface="Rockwell" charset="0"/>
                <a:cs typeface="Rockwell" charset="0"/>
              </a:rPr>
              <a:t>3. </a:t>
            </a:r>
            <a:r>
              <a:rPr lang="de-DE" sz="2800" b="1" cap="none" dirty="0" err="1">
                <a:solidFill>
                  <a:schemeClr val="bg1">
                    <a:lumMod val="95000"/>
                  </a:schemeClr>
                </a:solidFill>
                <a:latin typeface="Rockwell" charset="0"/>
                <a:ea typeface="Rockwell" charset="0"/>
                <a:cs typeface="Rockwell" charset="0"/>
              </a:rPr>
              <a:t>Acting</a:t>
            </a:r>
            <a:endParaRPr lang="en-US" sz="2800" b="1" dirty="0">
              <a:solidFill>
                <a:schemeClr val="bg1">
                  <a:lumMod val="95000"/>
                </a:schemeClr>
              </a:solidFill>
              <a:latin typeface="Rockwell" charset="0"/>
              <a:ea typeface="Rockwell" charset="0"/>
              <a:cs typeface="Rockwell" charset="0"/>
            </a:endParaRPr>
          </a:p>
        </p:txBody>
      </p:sp>
      <p:sp>
        <p:nvSpPr>
          <p:cNvPr id="14" name="Content Placeholder 2"/>
          <p:cNvSpPr>
            <a:spLocks noGrp="1"/>
          </p:cNvSpPr>
          <p:nvPr>
            <p:ph idx="1"/>
          </p:nvPr>
        </p:nvSpPr>
        <p:spPr>
          <a:xfrm>
            <a:off x="432000" y="1800000"/>
            <a:ext cx="8280926" cy="4657174"/>
          </a:xfrm>
        </p:spPr>
        <p:txBody>
          <a:bodyPr wrap="none">
            <a:noAutofit/>
          </a:bodyPr>
          <a:lstStyle/>
          <a:p>
            <a:pPr marL="0" lvl="1" indent="0">
              <a:spcBef>
                <a:spcPts val="1200"/>
              </a:spcBef>
              <a:spcAft>
                <a:spcPts val="200"/>
              </a:spcAft>
              <a:buClr>
                <a:schemeClr val="tx1">
                  <a:lumMod val="90000"/>
                  <a:lumOff val="10000"/>
                </a:schemeClr>
              </a:buClr>
              <a:buNone/>
            </a:pPr>
            <a:r>
              <a:rPr lang="en-US" altLang="de-DE" sz="2400" dirty="0">
                <a:solidFill>
                  <a:srgbClr val="004564"/>
                </a:solidFill>
                <a:latin typeface="Franklin Gothic Demi Cond" charset="0"/>
                <a:ea typeface="Franklin Gothic Demi Cond" charset="0"/>
                <a:cs typeface="Franklin Gothic Demi Cond" charset="0"/>
              </a:rPr>
              <a:t>Goals and plans are usually given to subcommittees for completion.</a:t>
            </a:r>
            <a:br>
              <a:rPr lang="en-US" altLang="de-DE" sz="2400" dirty="0">
                <a:solidFill>
                  <a:srgbClr val="004564"/>
                </a:solidFill>
                <a:latin typeface="Franklin Gothic Demi Cond" charset="0"/>
                <a:ea typeface="Franklin Gothic Demi Cond" charset="0"/>
                <a:cs typeface="Franklin Gothic Demi Cond" charset="0"/>
              </a:rPr>
            </a:br>
            <a:endParaRPr lang="en-US" altLang="de-DE" sz="1200" dirty="0">
              <a:solidFill>
                <a:srgbClr val="004564"/>
              </a:solidFill>
            </a:endParaRPr>
          </a:p>
          <a:p>
            <a:pPr marL="182880" lvl="1">
              <a:spcBef>
                <a:spcPts val="1200"/>
              </a:spcBef>
              <a:spcAft>
                <a:spcPts val="200"/>
              </a:spcAft>
              <a:buClr>
                <a:schemeClr val="tx1">
                  <a:lumMod val="90000"/>
                  <a:lumOff val="10000"/>
                </a:schemeClr>
              </a:buClr>
              <a:buFont typeface="LucidaGrande" charset="0"/>
              <a:buChar char="•"/>
            </a:pPr>
            <a:r>
              <a:rPr lang="en-US" altLang="de-DE" sz="1800" dirty="0">
                <a:solidFill>
                  <a:srgbClr val="004564"/>
                </a:solidFill>
                <a:latin typeface="Roboto Light" charset="0"/>
                <a:ea typeface="Roboto Light" charset="0"/>
                <a:cs typeface="Roboto Light" charset="0"/>
              </a:rPr>
              <a:t>  Develop an action plan</a:t>
            </a:r>
          </a:p>
          <a:p>
            <a:pPr marL="342900" lvl="1" indent="-342900">
              <a:spcBef>
                <a:spcPts val="1200"/>
              </a:spcBef>
              <a:spcAft>
                <a:spcPts val="200"/>
              </a:spcAft>
              <a:buClr>
                <a:schemeClr val="tx1">
                  <a:lumMod val="90000"/>
                  <a:lumOff val="10000"/>
                </a:schemeClr>
              </a:buClr>
              <a:buFont typeface="Courier New" charset="0"/>
              <a:buChar char="o"/>
            </a:pPr>
            <a:r>
              <a:rPr lang="en-US" altLang="de-DE" sz="1800" dirty="0">
                <a:solidFill>
                  <a:srgbClr val="004564"/>
                </a:solidFill>
                <a:latin typeface="Roboto Light" charset="0"/>
                <a:ea typeface="Roboto Light" charset="0"/>
                <a:cs typeface="Roboto Light" charset="0"/>
              </a:rPr>
              <a:t> Tasks that need to be done</a:t>
            </a:r>
          </a:p>
          <a:p>
            <a:pPr marL="342900" lvl="1" indent="-342900">
              <a:spcBef>
                <a:spcPts val="1200"/>
              </a:spcBef>
              <a:spcAft>
                <a:spcPts val="200"/>
              </a:spcAft>
              <a:buClr>
                <a:schemeClr val="tx1">
                  <a:lumMod val="90000"/>
                  <a:lumOff val="10000"/>
                </a:schemeClr>
              </a:buClr>
              <a:buFont typeface="Courier New" charset="0"/>
              <a:buChar char="o"/>
            </a:pPr>
            <a:r>
              <a:rPr lang="en-US" altLang="de-DE" sz="1800" dirty="0">
                <a:solidFill>
                  <a:srgbClr val="004564"/>
                </a:solidFill>
                <a:latin typeface="Roboto Light" charset="0"/>
                <a:ea typeface="Roboto Light" charset="0"/>
                <a:cs typeface="Roboto Light" charset="0"/>
              </a:rPr>
              <a:t> Time frames for accomplishing these tasks</a:t>
            </a:r>
          </a:p>
          <a:p>
            <a:pPr marL="342900" lvl="1" indent="-342900">
              <a:spcBef>
                <a:spcPts val="1200"/>
              </a:spcBef>
              <a:spcAft>
                <a:spcPts val="200"/>
              </a:spcAft>
              <a:buClr>
                <a:schemeClr val="tx1">
                  <a:lumMod val="90000"/>
                  <a:lumOff val="10000"/>
                </a:schemeClr>
              </a:buClr>
              <a:buFont typeface="Courier New" charset="0"/>
              <a:buChar char="o"/>
            </a:pPr>
            <a:r>
              <a:rPr lang="en-US" altLang="de-DE" sz="1800" dirty="0">
                <a:solidFill>
                  <a:srgbClr val="004564"/>
                </a:solidFill>
                <a:latin typeface="Roboto Light" charset="0"/>
                <a:ea typeface="Roboto Light" charset="0"/>
                <a:cs typeface="Roboto Light" charset="0"/>
              </a:rPr>
              <a:t> Resources that are needed</a:t>
            </a:r>
          </a:p>
          <a:p>
            <a:pPr marL="342900" lvl="1" indent="-342900">
              <a:spcBef>
                <a:spcPts val="1200"/>
              </a:spcBef>
              <a:spcAft>
                <a:spcPts val="200"/>
              </a:spcAft>
              <a:buClr>
                <a:schemeClr val="tx1">
                  <a:lumMod val="90000"/>
                  <a:lumOff val="10000"/>
                </a:schemeClr>
              </a:buClr>
              <a:buFont typeface="Courier New" charset="0"/>
              <a:buChar char="o"/>
            </a:pPr>
            <a:r>
              <a:rPr lang="en-US" altLang="de-DE" sz="1800" dirty="0">
                <a:solidFill>
                  <a:srgbClr val="004564"/>
                </a:solidFill>
                <a:latin typeface="Roboto Light" charset="0"/>
                <a:ea typeface="Roboto Light" charset="0"/>
                <a:cs typeface="Roboto Light" charset="0"/>
              </a:rPr>
              <a:t> Trusted servants who are responsible for </a:t>
            </a:r>
            <a:br>
              <a:rPr lang="en-US" altLang="de-DE" sz="1800" dirty="0">
                <a:solidFill>
                  <a:srgbClr val="004564"/>
                </a:solidFill>
                <a:latin typeface="Roboto Light" charset="0"/>
                <a:ea typeface="Roboto Light" charset="0"/>
                <a:cs typeface="Roboto Light" charset="0"/>
              </a:rPr>
            </a:br>
            <a:r>
              <a:rPr lang="en-US" altLang="de-DE" sz="1800" dirty="0">
                <a:solidFill>
                  <a:srgbClr val="004564"/>
                </a:solidFill>
                <a:latin typeface="Roboto Light" charset="0"/>
                <a:ea typeface="Roboto Light" charset="0"/>
                <a:cs typeface="Roboto Light" charset="0"/>
              </a:rPr>
              <a:t> completing the tasks</a:t>
            </a:r>
          </a:p>
          <a:p>
            <a:pPr marL="342900" lvl="1" indent="-342900">
              <a:spcBef>
                <a:spcPts val="1200"/>
              </a:spcBef>
              <a:spcAft>
                <a:spcPts val="200"/>
              </a:spcAft>
              <a:buClr>
                <a:schemeClr val="tx1">
                  <a:lumMod val="90000"/>
                  <a:lumOff val="10000"/>
                </a:schemeClr>
              </a:buClr>
              <a:buFont typeface="Courier New" charset="0"/>
              <a:buChar char="o"/>
            </a:pPr>
            <a:r>
              <a:rPr lang="en-US" altLang="de-DE" sz="1800" dirty="0">
                <a:solidFill>
                  <a:srgbClr val="004564"/>
                </a:solidFill>
                <a:latin typeface="Roboto Light" charset="0"/>
                <a:ea typeface="Roboto Light" charset="0"/>
                <a:cs typeface="Roboto Light" charset="0"/>
              </a:rPr>
              <a:t> Completion dates</a:t>
            </a:r>
            <a:br>
              <a:rPr lang="en-US" altLang="de-DE" sz="2100" dirty="0">
                <a:solidFill>
                  <a:srgbClr val="004564"/>
                </a:solidFill>
              </a:rPr>
            </a:br>
            <a:endParaRPr lang="en-US" altLang="de-DE" sz="1200" dirty="0">
              <a:solidFill>
                <a:srgbClr val="004564"/>
              </a:solidFill>
              <a:latin typeface="Franklin Gothic Demi Cond" charset="0"/>
              <a:ea typeface="Franklin Gothic Demi Cond" charset="0"/>
              <a:cs typeface="Franklin Gothic Demi Cond" charset="0"/>
            </a:endParaRPr>
          </a:p>
          <a:p>
            <a:pPr marL="0" lvl="1" indent="0">
              <a:spcBef>
                <a:spcPts val="1200"/>
              </a:spcBef>
              <a:spcAft>
                <a:spcPts val="200"/>
              </a:spcAft>
              <a:buClr>
                <a:schemeClr val="tx1">
                  <a:lumMod val="90000"/>
                  <a:lumOff val="10000"/>
                </a:schemeClr>
              </a:buClr>
              <a:buNone/>
            </a:pPr>
            <a:r>
              <a:rPr lang="en-US" altLang="de-DE" sz="2400" dirty="0">
                <a:solidFill>
                  <a:srgbClr val="004564"/>
                </a:solidFill>
                <a:latin typeface="Franklin Gothic Demi Cond" charset="0"/>
                <a:ea typeface="Franklin Gothic Demi Cond" charset="0"/>
                <a:cs typeface="Franklin Gothic Demi Cond" charset="0"/>
              </a:rPr>
              <a:t>Subcommittees should report their progress to the ASC regularly.</a:t>
            </a:r>
            <a:endParaRPr lang="en-US" altLang="de-DE" sz="2400" dirty="0"/>
          </a:p>
        </p:txBody>
      </p:sp>
      <p:pic>
        <p:nvPicPr>
          <p:cNvPr id="9" name="Bild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0051" y="2645845"/>
            <a:ext cx="2164835" cy="1988968"/>
          </a:xfrm>
          <a:prstGeom prst="rect">
            <a:avLst/>
          </a:prstGeom>
        </p:spPr>
      </p:pic>
    </p:spTree>
    <p:extLst>
      <p:ext uri="{BB962C8B-B14F-4D97-AF65-F5344CB8AC3E}">
        <p14:creationId xmlns:p14="http://schemas.microsoft.com/office/powerpoint/2010/main" val="88214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3519"/>
            <a:ext cx="9144000" cy="6119813"/>
          </a:xfrm>
          <a:prstGeom prst="rect">
            <a:avLst/>
          </a:prstGeom>
        </p:spPr>
      </p:pic>
      <p:sp>
        <p:nvSpPr>
          <p:cNvPr id="5" name="Rechteck 4"/>
          <p:cNvSpPr/>
          <p:nvPr/>
        </p:nvSpPr>
        <p:spPr>
          <a:xfrm>
            <a:off x="0" y="0"/>
            <a:ext cx="9144000" cy="1368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699D"/>
              </a:solidFill>
            </a:endParaRPr>
          </a:p>
        </p:txBody>
      </p:sp>
      <p:sp>
        <p:nvSpPr>
          <p:cNvPr id="6" name="Rechteck 5"/>
          <p:cNvSpPr/>
          <p:nvPr/>
        </p:nvSpPr>
        <p:spPr>
          <a:xfrm>
            <a:off x="0" y="6513332"/>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10" name="Title 1"/>
          <p:cNvSpPr txBox="1">
            <a:spLocks/>
          </p:cNvSpPr>
          <p:nvPr/>
        </p:nvSpPr>
        <p:spPr>
          <a:xfrm>
            <a:off x="432000" y="-50400"/>
            <a:ext cx="8280926" cy="150876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de-DE" b="1" dirty="0" err="1">
                <a:solidFill>
                  <a:schemeClr val="bg1">
                    <a:lumMod val="95000"/>
                  </a:schemeClr>
                </a:solidFill>
                <a:latin typeface="Rockwell" charset="0"/>
                <a:ea typeface="Rockwell" charset="0"/>
                <a:cs typeface="Rockwell" charset="0"/>
              </a:rPr>
              <a:t>fellowship</a:t>
            </a:r>
            <a:r>
              <a:rPr lang="de-DE" b="1" dirty="0">
                <a:solidFill>
                  <a:schemeClr val="bg1">
                    <a:lumMod val="95000"/>
                  </a:schemeClr>
                </a:solidFill>
                <a:latin typeface="Rockwell" charset="0"/>
                <a:ea typeface="Rockwell" charset="0"/>
                <a:cs typeface="Rockwell" charset="0"/>
              </a:rPr>
              <a:t> </a:t>
            </a:r>
            <a:r>
              <a:rPr lang="de-DE" b="1" dirty="0" err="1">
                <a:solidFill>
                  <a:schemeClr val="bg1">
                    <a:lumMod val="95000"/>
                  </a:schemeClr>
                </a:solidFill>
                <a:latin typeface="Rockwell" charset="0"/>
                <a:ea typeface="Rockwell" charset="0"/>
                <a:cs typeface="Rockwell" charset="0"/>
              </a:rPr>
              <a:t>development</a:t>
            </a:r>
            <a:r>
              <a:rPr lang="de-DE" b="1" dirty="0">
                <a:solidFill>
                  <a:schemeClr val="bg1">
                    <a:lumMod val="95000"/>
                  </a:schemeClr>
                </a:solidFill>
                <a:latin typeface="Rockwell" charset="0"/>
                <a:ea typeface="Rockwell" charset="0"/>
                <a:cs typeface="Rockwell" charset="0"/>
              </a:rPr>
              <a:t> </a:t>
            </a:r>
            <a:r>
              <a:rPr lang="de-DE" sz="2800" b="1" cap="none" dirty="0">
                <a:solidFill>
                  <a:schemeClr val="bg1">
                    <a:lumMod val="95000"/>
                  </a:schemeClr>
                </a:solidFill>
                <a:latin typeface="Rockwell" charset="0"/>
                <a:ea typeface="Rockwell" charset="0"/>
                <a:cs typeface="Rockwell" charset="0"/>
              </a:rPr>
              <a:t>Small Group </a:t>
            </a:r>
            <a:r>
              <a:rPr lang="de-DE" sz="2800" b="1" cap="none" dirty="0" err="1">
                <a:solidFill>
                  <a:schemeClr val="bg1">
                    <a:lumMod val="95000"/>
                  </a:schemeClr>
                </a:solidFill>
                <a:latin typeface="Rockwell" charset="0"/>
                <a:ea typeface="Rockwell" charset="0"/>
                <a:cs typeface="Rockwell" charset="0"/>
              </a:rPr>
              <a:t>Discussion</a:t>
            </a:r>
            <a:endParaRPr lang="en-US" sz="2800" b="1" dirty="0">
              <a:solidFill>
                <a:schemeClr val="bg1">
                  <a:lumMod val="95000"/>
                </a:schemeClr>
              </a:solidFill>
              <a:latin typeface="Rockwell" charset="0"/>
              <a:ea typeface="Rockwell" charset="0"/>
              <a:cs typeface="Rockwell" charset="0"/>
            </a:endParaRPr>
          </a:p>
        </p:txBody>
      </p:sp>
    </p:spTree>
    <p:extLst>
      <p:ext uri="{BB962C8B-B14F-4D97-AF65-F5344CB8AC3E}">
        <p14:creationId xmlns:p14="http://schemas.microsoft.com/office/powerpoint/2010/main" val="1412675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hteck 5"/>
          <p:cNvSpPr/>
          <p:nvPr/>
        </p:nvSpPr>
        <p:spPr>
          <a:xfrm>
            <a:off x="0" y="6513332"/>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10" name="Title 1"/>
          <p:cNvSpPr txBox="1">
            <a:spLocks/>
          </p:cNvSpPr>
          <p:nvPr/>
        </p:nvSpPr>
        <p:spPr>
          <a:xfrm>
            <a:off x="431537" y="56222"/>
            <a:ext cx="8280926" cy="150876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de-DE" b="1" dirty="0">
                <a:solidFill>
                  <a:srgbClr val="F07626"/>
                </a:solidFill>
                <a:latin typeface="Rockwell" charset="0"/>
                <a:ea typeface="Rockwell" charset="0"/>
                <a:cs typeface="Rockwell" charset="0"/>
              </a:rPr>
              <a:t>Meeting </a:t>
            </a:r>
            <a:r>
              <a:rPr lang="de-DE" b="1" dirty="0" err="1">
                <a:solidFill>
                  <a:srgbClr val="F07626"/>
                </a:solidFill>
                <a:latin typeface="Rockwell" charset="0"/>
                <a:ea typeface="Rockwell" charset="0"/>
                <a:cs typeface="Rockwell" charset="0"/>
              </a:rPr>
              <a:t>Challenges</a:t>
            </a:r>
            <a:endParaRPr lang="en-US" sz="2800" b="1" dirty="0">
              <a:solidFill>
                <a:srgbClr val="F07626"/>
              </a:solidFill>
              <a:latin typeface="Rockwell" charset="0"/>
              <a:ea typeface="Rockwell" charset="0"/>
              <a:cs typeface="Rockwell" charset="0"/>
            </a:endParaRPr>
          </a:p>
        </p:txBody>
      </p:sp>
      <p:sp>
        <p:nvSpPr>
          <p:cNvPr id="7" name="Rechteck 6"/>
          <p:cNvSpPr/>
          <p:nvPr/>
        </p:nvSpPr>
        <p:spPr>
          <a:xfrm>
            <a:off x="0" y="0"/>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8" name="Rechteck 7"/>
          <p:cNvSpPr/>
          <p:nvPr/>
        </p:nvSpPr>
        <p:spPr>
          <a:xfrm>
            <a:off x="0" y="1204982"/>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9" name="Content Placeholder 2"/>
          <p:cNvSpPr txBox="1">
            <a:spLocks/>
          </p:cNvSpPr>
          <p:nvPr/>
        </p:nvSpPr>
        <p:spPr>
          <a:xfrm>
            <a:off x="432000" y="1800000"/>
            <a:ext cx="8280926" cy="4657174"/>
          </a:xfrm>
          <a:prstGeom prst="rect">
            <a:avLst/>
          </a:prstGeom>
        </p:spPr>
        <p:txBody>
          <a:bodyPr vert="horz" wrap="none"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lvl="1" indent="0">
              <a:spcBef>
                <a:spcPts val="1200"/>
              </a:spcBef>
              <a:spcAft>
                <a:spcPts val="200"/>
              </a:spcAft>
              <a:buClr>
                <a:schemeClr val="tx1">
                  <a:lumMod val="90000"/>
                  <a:lumOff val="10000"/>
                </a:schemeClr>
              </a:buClr>
              <a:buNone/>
            </a:pPr>
            <a:r>
              <a:rPr lang="en-US" sz="2400" dirty="0">
                <a:solidFill>
                  <a:srgbClr val="004564"/>
                </a:solidFill>
                <a:latin typeface="Franklin Gothic Demi Cond" charset="0"/>
                <a:ea typeface="Franklin Gothic Demi Cond" charset="0"/>
                <a:cs typeface="Franklin Gothic Demi Cond" charset="0"/>
              </a:rPr>
              <a:t>First discuss the challenges on the list AND THEN pick 3 of the common </a:t>
            </a:r>
            <a:br>
              <a:rPr lang="en-US" sz="2400" dirty="0">
                <a:solidFill>
                  <a:srgbClr val="004564"/>
                </a:solidFill>
                <a:latin typeface="Franklin Gothic Demi Cond" charset="0"/>
                <a:ea typeface="Franklin Gothic Demi Cond" charset="0"/>
                <a:cs typeface="Franklin Gothic Demi Cond" charset="0"/>
              </a:rPr>
            </a:br>
            <a:r>
              <a:rPr lang="en-US" sz="2400" dirty="0">
                <a:solidFill>
                  <a:srgbClr val="004564"/>
                </a:solidFill>
                <a:latin typeface="Franklin Gothic Demi Cond" charset="0"/>
                <a:ea typeface="Franklin Gothic Demi Cond" charset="0"/>
                <a:cs typeface="Franklin Gothic Demi Cond" charset="0"/>
              </a:rPr>
              <a:t>challenges you identify and Brainstorm potential solutions.</a:t>
            </a:r>
            <a:endParaRPr lang="de-DE" sz="2400" dirty="0">
              <a:solidFill>
                <a:srgbClr val="004564"/>
              </a:solidFill>
              <a:latin typeface="Franklin Gothic Demi Cond" charset="0"/>
              <a:ea typeface="Franklin Gothic Demi Cond" charset="0"/>
              <a:cs typeface="Franklin Gothic Demi Cond" charset="0"/>
            </a:endParaRPr>
          </a:p>
          <a:p>
            <a:pPr marL="0" indent="0">
              <a:buClr>
                <a:schemeClr val="tx1">
                  <a:lumMod val="90000"/>
                  <a:lumOff val="10000"/>
                </a:schemeClr>
              </a:buClr>
              <a:buNone/>
            </a:pPr>
            <a:r>
              <a:rPr lang="en-US" sz="2400" dirty="0">
                <a:solidFill>
                  <a:srgbClr val="004564"/>
                </a:solidFill>
                <a:latin typeface="Franklin Gothic Demi Cond" charset="0"/>
                <a:ea typeface="Franklin Gothic Demi Cond" charset="0"/>
                <a:cs typeface="Franklin Gothic Demi Cond" charset="0"/>
              </a:rPr>
              <a:t>Meeting Challenges</a:t>
            </a:r>
          </a:p>
          <a:p>
            <a:pPr>
              <a:lnSpc>
                <a:spcPts val="800"/>
              </a:lnSpc>
              <a:buClr>
                <a:schemeClr val="tx1">
                  <a:lumMod val="90000"/>
                  <a:lumOff val="10000"/>
                </a:schemeClr>
              </a:buClr>
              <a:buFont typeface="AppleSymbols" charset="0"/>
              <a:buChar char="☐"/>
            </a:pPr>
            <a:r>
              <a:rPr lang="en-US" sz="1600" dirty="0">
                <a:solidFill>
                  <a:srgbClr val="004564"/>
                </a:solidFill>
                <a:latin typeface="Roboto Light" charset="0"/>
                <a:ea typeface="Roboto Light" charset="0"/>
                <a:cs typeface="Roboto Light" charset="0"/>
              </a:rPr>
              <a:t>  Members Attending Other Fellowships</a:t>
            </a:r>
          </a:p>
          <a:p>
            <a:pPr>
              <a:lnSpc>
                <a:spcPts val="800"/>
              </a:lnSpc>
              <a:buClr>
                <a:schemeClr val="tx1">
                  <a:lumMod val="90000"/>
                  <a:lumOff val="10000"/>
                </a:schemeClr>
              </a:buClr>
              <a:buFont typeface="AppleSymbols" charset="0"/>
              <a:buChar char="☐"/>
            </a:pPr>
            <a:r>
              <a:rPr lang="en-US" sz="1600" dirty="0">
                <a:solidFill>
                  <a:srgbClr val="004564"/>
                </a:solidFill>
                <a:latin typeface="Roboto Light" charset="0"/>
                <a:ea typeface="Roboto Light" charset="0"/>
                <a:cs typeface="Roboto Light" charset="0"/>
              </a:rPr>
              <a:t>  Meetings loosing members/Closing</a:t>
            </a:r>
          </a:p>
          <a:p>
            <a:pPr>
              <a:lnSpc>
                <a:spcPts val="800"/>
              </a:lnSpc>
              <a:buClr>
                <a:schemeClr val="tx1">
                  <a:lumMod val="90000"/>
                  <a:lumOff val="10000"/>
                </a:schemeClr>
              </a:buClr>
              <a:buFont typeface="AppleSymbols" charset="0"/>
              <a:buChar char="☐"/>
            </a:pPr>
            <a:r>
              <a:rPr lang="en-US" sz="1600" dirty="0">
                <a:solidFill>
                  <a:srgbClr val="004564"/>
                </a:solidFill>
                <a:latin typeface="Roboto Light" charset="0"/>
                <a:ea typeface="Roboto Light" charset="0"/>
                <a:cs typeface="Roboto Light" charset="0"/>
              </a:rPr>
              <a:t>  Meetings Carry Mixed Message</a:t>
            </a:r>
          </a:p>
          <a:p>
            <a:pPr>
              <a:lnSpc>
                <a:spcPts val="800"/>
              </a:lnSpc>
              <a:buClr>
                <a:schemeClr val="tx1">
                  <a:lumMod val="90000"/>
                  <a:lumOff val="10000"/>
                </a:schemeClr>
              </a:buClr>
              <a:buFont typeface="AppleSymbols" charset="0"/>
              <a:buChar char="☐"/>
            </a:pPr>
            <a:r>
              <a:rPr lang="en-US" sz="1600" dirty="0">
                <a:solidFill>
                  <a:srgbClr val="004564"/>
                </a:solidFill>
                <a:latin typeface="Roboto Light" charset="0"/>
                <a:ea typeface="Roboto Light" charset="0"/>
                <a:cs typeface="Roboto Light" charset="0"/>
              </a:rPr>
              <a:t>  Lack of alternate Service Positions</a:t>
            </a:r>
          </a:p>
          <a:p>
            <a:pPr>
              <a:lnSpc>
                <a:spcPts val="800"/>
              </a:lnSpc>
              <a:buClr>
                <a:schemeClr val="tx1">
                  <a:lumMod val="90000"/>
                  <a:lumOff val="10000"/>
                </a:schemeClr>
              </a:buClr>
              <a:buFont typeface="AppleSymbols" charset="0"/>
              <a:buChar char="☐"/>
            </a:pPr>
            <a:r>
              <a:rPr lang="en-US" sz="1600" dirty="0">
                <a:solidFill>
                  <a:srgbClr val="004564"/>
                </a:solidFill>
                <a:latin typeface="Roboto Light" charset="0"/>
                <a:ea typeface="Roboto Light" charset="0"/>
                <a:cs typeface="Roboto Light" charset="0"/>
              </a:rPr>
              <a:t>  No/Few Meetings in rural areas</a:t>
            </a:r>
          </a:p>
          <a:p>
            <a:pPr>
              <a:lnSpc>
                <a:spcPts val="800"/>
              </a:lnSpc>
              <a:buClr>
                <a:schemeClr val="tx1">
                  <a:lumMod val="90000"/>
                  <a:lumOff val="10000"/>
                </a:schemeClr>
              </a:buClr>
              <a:buFont typeface="AppleSymbols" charset="0"/>
              <a:buChar char="☐"/>
            </a:pPr>
            <a:r>
              <a:rPr lang="en-US" sz="1600" dirty="0">
                <a:solidFill>
                  <a:srgbClr val="004564"/>
                </a:solidFill>
                <a:latin typeface="Roboto Light" charset="0"/>
                <a:ea typeface="Roboto Light" charset="0"/>
                <a:cs typeface="Roboto Light" charset="0"/>
              </a:rPr>
              <a:t>  Missing Population e.g. Young People</a:t>
            </a:r>
          </a:p>
          <a:p>
            <a:pPr>
              <a:lnSpc>
                <a:spcPts val="800"/>
              </a:lnSpc>
              <a:buClr>
                <a:schemeClr val="tx1">
                  <a:lumMod val="90000"/>
                  <a:lumOff val="10000"/>
                </a:schemeClr>
              </a:buClr>
              <a:buFont typeface="AppleSymbols" charset="0"/>
              <a:buChar char="☐"/>
            </a:pPr>
            <a:r>
              <a:rPr lang="en-US" sz="1600" dirty="0">
                <a:solidFill>
                  <a:srgbClr val="004564"/>
                </a:solidFill>
                <a:latin typeface="Roboto Light" charset="0"/>
                <a:ea typeface="Roboto Light" charset="0"/>
                <a:cs typeface="Roboto Light" charset="0"/>
              </a:rPr>
              <a:t>  More “High Bottom” members</a:t>
            </a:r>
          </a:p>
          <a:p>
            <a:pPr>
              <a:lnSpc>
                <a:spcPts val="800"/>
              </a:lnSpc>
              <a:buClr>
                <a:schemeClr val="tx1">
                  <a:lumMod val="90000"/>
                  <a:lumOff val="10000"/>
                </a:schemeClr>
              </a:buClr>
              <a:buFont typeface="AppleSymbols" charset="0"/>
              <a:buChar char="☐"/>
            </a:pPr>
            <a:r>
              <a:rPr lang="en-US" sz="1600" dirty="0">
                <a:solidFill>
                  <a:srgbClr val="004564"/>
                </a:solidFill>
                <a:latin typeface="Roboto Light" charset="0"/>
                <a:ea typeface="Roboto Light" charset="0"/>
                <a:cs typeface="Roboto Light" charset="0"/>
              </a:rPr>
              <a:t>  Members on DRT/MAT</a:t>
            </a:r>
          </a:p>
          <a:p>
            <a:pPr marL="0" lvl="1" indent="0">
              <a:spcBef>
                <a:spcPts val="1200"/>
              </a:spcBef>
              <a:spcAft>
                <a:spcPts val="200"/>
              </a:spcAft>
              <a:buClr>
                <a:schemeClr val="tx1">
                  <a:lumMod val="90000"/>
                  <a:lumOff val="10000"/>
                </a:schemeClr>
              </a:buClr>
              <a:buFont typeface="Wingdings" pitchFamily="2" charset="2"/>
              <a:buNone/>
            </a:pPr>
            <a:endParaRPr lang="en-US" altLang="de-DE" sz="2100" dirty="0">
              <a:solidFill>
                <a:srgbClr val="004564"/>
              </a:solidFill>
            </a:endParaRPr>
          </a:p>
          <a:p>
            <a:pPr marL="0" lvl="1" indent="0">
              <a:spcBef>
                <a:spcPts val="1200"/>
              </a:spcBef>
              <a:spcAft>
                <a:spcPts val="200"/>
              </a:spcAft>
              <a:buClr>
                <a:schemeClr val="tx1">
                  <a:lumMod val="90000"/>
                  <a:lumOff val="10000"/>
                </a:schemeClr>
              </a:buClr>
              <a:buNone/>
            </a:pPr>
            <a:endParaRPr lang="en-US" altLang="de-DE" sz="2400" dirty="0">
              <a:solidFill>
                <a:srgbClr val="004564"/>
              </a:solidFill>
              <a:latin typeface="Franklin Gothic Demi Cond" charset="0"/>
              <a:ea typeface="Franklin Gothic Demi Cond" charset="0"/>
              <a:cs typeface="Franklin Gothic Demi Cond" charset="0"/>
            </a:endParaRPr>
          </a:p>
        </p:txBody>
      </p:sp>
    </p:spTree>
    <p:extLst>
      <p:ext uri="{BB962C8B-B14F-4D97-AF65-F5344CB8AC3E}">
        <p14:creationId xmlns:p14="http://schemas.microsoft.com/office/powerpoint/2010/main" val="69929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hteck 5"/>
          <p:cNvSpPr/>
          <p:nvPr/>
        </p:nvSpPr>
        <p:spPr>
          <a:xfrm>
            <a:off x="0" y="6513332"/>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10" name="Title 1"/>
          <p:cNvSpPr txBox="1">
            <a:spLocks/>
          </p:cNvSpPr>
          <p:nvPr/>
        </p:nvSpPr>
        <p:spPr>
          <a:xfrm>
            <a:off x="431537" y="56222"/>
            <a:ext cx="8280926" cy="150876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de-DE" b="1" dirty="0">
                <a:solidFill>
                  <a:srgbClr val="F07626"/>
                </a:solidFill>
                <a:latin typeface="Rockwell" charset="0"/>
                <a:ea typeface="Rockwell" charset="0"/>
                <a:cs typeface="Rockwell" charset="0"/>
              </a:rPr>
              <a:t>Meeting </a:t>
            </a:r>
            <a:r>
              <a:rPr lang="de-DE" b="1" dirty="0" err="1">
                <a:solidFill>
                  <a:srgbClr val="F07626"/>
                </a:solidFill>
                <a:latin typeface="Rockwell" charset="0"/>
                <a:ea typeface="Rockwell" charset="0"/>
                <a:cs typeface="Rockwell" charset="0"/>
              </a:rPr>
              <a:t>challenges</a:t>
            </a:r>
            <a:endParaRPr lang="en-US" sz="2800" b="1" dirty="0">
              <a:solidFill>
                <a:srgbClr val="F07626"/>
              </a:solidFill>
              <a:latin typeface="Rockwell" charset="0"/>
              <a:ea typeface="Rockwell" charset="0"/>
              <a:cs typeface="Rockwell" charset="0"/>
            </a:endParaRPr>
          </a:p>
        </p:txBody>
      </p:sp>
      <p:sp>
        <p:nvSpPr>
          <p:cNvPr id="7" name="Rechteck 6"/>
          <p:cNvSpPr/>
          <p:nvPr/>
        </p:nvSpPr>
        <p:spPr>
          <a:xfrm>
            <a:off x="0" y="0"/>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8" name="Rechteck 7"/>
          <p:cNvSpPr/>
          <p:nvPr/>
        </p:nvSpPr>
        <p:spPr>
          <a:xfrm>
            <a:off x="0" y="1204982"/>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11" name="Content Placeholder 2"/>
          <p:cNvSpPr txBox="1">
            <a:spLocks/>
          </p:cNvSpPr>
          <p:nvPr/>
        </p:nvSpPr>
        <p:spPr>
          <a:xfrm>
            <a:off x="432000" y="1800000"/>
            <a:ext cx="8280926" cy="4657174"/>
          </a:xfrm>
          <a:prstGeom prst="rect">
            <a:avLst/>
          </a:prstGeom>
        </p:spPr>
        <p:txBody>
          <a:bodyPr vert="horz" wrap="none" lIns="7200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lvl="1" indent="0">
              <a:spcBef>
                <a:spcPts val="1200"/>
              </a:spcBef>
              <a:spcAft>
                <a:spcPts val="200"/>
              </a:spcAft>
              <a:buClr>
                <a:schemeClr val="tx1">
                  <a:lumMod val="90000"/>
                  <a:lumOff val="10000"/>
                </a:schemeClr>
              </a:buClr>
              <a:buFont typeface="Wingdings" pitchFamily="2" charset="2"/>
              <a:buNone/>
            </a:pPr>
            <a:r>
              <a:rPr lang="en-US" sz="2400" dirty="0">
                <a:solidFill>
                  <a:srgbClr val="004564"/>
                </a:solidFill>
                <a:latin typeface="Franklin Gothic Demi Cond" charset="0"/>
                <a:ea typeface="Franklin Gothic Demi Cond" charset="0"/>
                <a:cs typeface="Franklin Gothic Demi Cond" charset="0"/>
              </a:rPr>
              <a:t>Meeting Challenges (Solutions)</a:t>
            </a:r>
            <a:br>
              <a:rPr lang="en-US" sz="2400" dirty="0">
                <a:solidFill>
                  <a:srgbClr val="004564"/>
                </a:solidFill>
                <a:latin typeface="Franklin Gothic Demi Cond" charset="0"/>
                <a:ea typeface="Franklin Gothic Demi Cond" charset="0"/>
                <a:cs typeface="Franklin Gothic Demi Cond" charset="0"/>
              </a:rPr>
            </a:br>
            <a:endParaRPr lang="en-US" sz="2400" dirty="0">
              <a:solidFill>
                <a:srgbClr val="004564"/>
              </a:solidFill>
              <a:latin typeface="Franklin Gothic Demi Cond" charset="0"/>
              <a:ea typeface="Franklin Gothic Demi Cond" charset="0"/>
              <a:cs typeface="Franklin Gothic Demi Cond" charset="0"/>
            </a:endParaRPr>
          </a:p>
          <a:p>
            <a:pPr marL="342900" indent="-342900">
              <a:lnSpc>
                <a:spcPts val="800"/>
              </a:lnSpc>
              <a:buClr>
                <a:schemeClr val="tx1">
                  <a:lumMod val="90000"/>
                  <a:lumOff val="10000"/>
                </a:schemeClr>
              </a:buClr>
              <a:buFont typeface="+mj-lt"/>
              <a:buAutoNum type="arabicPeriod"/>
            </a:pPr>
            <a:r>
              <a:rPr lang="mr-IN" sz="1600" dirty="0">
                <a:solidFill>
                  <a:srgbClr val="004564"/>
                </a:solidFill>
                <a:latin typeface="Roboto Light" charset="0"/>
                <a:ea typeface="Roboto Light" charset="0"/>
                <a:cs typeface="Roboto Light" charset="0"/>
              </a:rPr>
              <a:t>…</a:t>
            </a:r>
            <a:r>
              <a:rPr lang="de-DE" sz="1600" dirty="0">
                <a:solidFill>
                  <a:srgbClr val="004564"/>
                </a:solidFill>
                <a:latin typeface="Roboto Light" charset="0"/>
                <a:ea typeface="Roboto Light" charset="0"/>
                <a:cs typeface="Roboto Light" charset="0"/>
              </a:rPr>
              <a:t>.................</a:t>
            </a:r>
            <a:r>
              <a:rPr lang="mr-IN" sz="1600" dirty="0">
                <a:solidFill>
                  <a:srgbClr val="004564"/>
                </a:solidFill>
                <a:latin typeface="Roboto Light" charset="0"/>
                <a:ea typeface="Roboto Light" charset="0"/>
                <a:cs typeface="Roboto Light" charset="0"/>
              </a:rPr>
              <a:t>…</a:t>
            </a:r>
            <a:r>
              <a:rPr lang="de-DE" sz="1600" dirty="0">
                <a:solidFill>
                  <a:srgbClr val="004564"/>
                </a:solidFill>
                <a:latin typeface="Roboto Light" charset="0"/>
                <a:ea typeface="Roboto Light" charset="0"/>
                <a:cs typeface="Roboto Light" charset="0"/>
              </a:rPr>
              <a:t>................. </a:t>
            </a:r>
            <a:br>
              <a:rPr lang="de-DE" sz="1600" dirty="0">
                <a:solidFill>
                  <a:srgbClr val="004564"/>
                </a:solidFill>
                <a:latin typeface="Roboto Light" charset="0"/>
                <a:ea typeface="Roboto Light" charset="0"/>
                <a:cs typeface="Roboto Light" charset="0"/>
              </a:rPr>
            </a:br>
            <a:endParaRPr lang="de-DE" sz="1600" dirty="0">
              <a:solidFill>
                <a:srgbClr val="004564"/>
              </a:solidFill>
              <a:latin typeface="Roboto Light" charset="0"/>
              <a:ea typeface="Roboto Light" charset="0"/>
              <a:cs typeface="Roboto Light" charset="0"/>
            </a:endParaRPr>
          </a:p>
          <a:p>
            <a:pPr marL="0" indent="0">
              <a:lnSpc>
                <a:spcPts val="800"/>
              </a:lnSpc>
              <a:buClr>
                <a:schemeClr val="tx1">
                  <a:lumMod val="90000"/>
                  <a:lumOff val="10000"/>
                </a:schemeClr>
              </a:buClr>
              <a:buNone/>
            </a:pPr>
            <a:r>
              <a:rPr lang="de-DE" sz="1600" dirty="0">
                <a:solidFill>
                  <a:srgbClr val="004564"/>
                </a:solidFill>
                <a:latin typeface="Roboto Light" charset="0"/>
                <a:ea typeface="Roboto Light" charset="0"/>
                <a:cs typeface="Roboto Light" charset="0"/>
              </a:rPr>
              <a:t>       - </a:t>
            </a:r>
          </a:p>
          <a:p>
            <a:pPr marL="0" indent="0">
              <a:lnSpc>
                <a:spcPts val="800"/>
              </a:lnSpc>
              <a:buClr>
                <a:schemeClr val="tx1">
                  <a:lumMod val="90000"/>
                  <a:lumOff val="10000"/>
                </a:schemeClr>
              </a:buClr>
              <a:buNone/>
            </a:pPr>
            <a:r>
              <a:rPr lang="de-DE" sz="1600" dirty="0">
                <a:solidFill>
                  <a:srgbClr val="004564"/>
                </a:solidFill>
                <a:latin typeface="Roboto Light" charset="0"/>
                <a:ea typeface="Roboto Light" charset="0"/>
                <a:cs typeface="Roboto Light" charset="0"/>
              </a:rPr>
              <a:t>       -</a:t>
            </a:r>
            <a:br>
              <a:rPr lang="de-DE" sz="1600" dirty="0">
                <a:solidFill>
                  <a:srgbClr val="004564"/>
                </a:solidFill>
                <a:latin typeface="Roboto Light" charset="0"/>
                <a:ea typeface="Roboto Light" charset="0"/>
                <a:cs typeface="Roboto Light" charset="0"/>
              </a:rPr>
            </a:br>
            <a:endParaRPr lang="de-DE" sz="1600" dirty="0">
              <a:solidFill>
                <a:srgbClr val="004564"/>
              </a:solidFill>
              <a:latin typeface="Roboto Light" charset="0"/>
              <a:ea typeface="Roboto Light" charset="0"/>
              <a:cs typeface="Roboto Light" charset="0"/>
            </a:endParaRPr>
          </a:p>
          <a:p>
            <a:pPr marL="342900" indent="-342900">
              <a:lnSpc>
                <a:spcPts val="800"/>
              </a:lnSpc>
              <a:buClr>
                <a:schemeClr val="tx1">
                  <a:lumMod val="90000"/>
                  <a:lumOff val="10000"/>
                </a:schemeClr>
              </a:buClr>
              <a:buFont typeface="+mj-lt"/>
              <a:buAutoNum type="arabicPeriod" startAt="2"/>
            </a:pPr>
            <a:r>
              <a:rPr lang="mr-IN" sz="1600" dirty="0">
                <a:solidFill>
                  <a:srgbClr val="004564"/>
                </a:solidFill>
                <a:latin typeface="Roboto Light" charset="0"/>
                <a:ea typeface="Roboto Light" charset="0"/>
                <a:cs typeface="Roboto Light" charset="0"/>
              </a:rPr>
              <a:t>…</a:t>
            </a:r>
            <a:r>
              <a:rPr lang="de-DE" sz="1600" dirty="0">
                <a:solidFill>
                  <a:srgbClr val="004564"/>
                </a:solidFill>
                <a:latin typeface="Roboto Light" charset="0"/>
                <a:ea typeface="Roboto Light" charset="0"/>
                <a:cs typeface="Roboto Light" charset="0"/>
              </a:rPr>
              <a:t>.................</a:t>
            </a:r>
            <a:r>
              <a:rPr lang="mr-IN" sz="1600" dirty="0">
                <a:solidFill>
                  <a:srgbClr val="004564"/>
                </a:solidFill>
                <a:latin typeface="Roboto Light" charset="0"/>
                <a:ea typeface="Roboto Light" charset="0"/>
                <a:cs typeface="Roboto Light" charset="0"/>
              </a:rPr>
              <a:t>…</a:t>
            </a:r>
            <a:r>
              <a:rPr lang="de-DE" sz="1600" dirty="0">
                <a:solidFill>
                  <a:srgbClr val="004564"/>
                </a:solidFill>
                <a:latin typeface="Roboto Light" charset="0"/>
                <a:ea typeface="Roboto Light" charset="0"/>
                <a:cs typeface="Roboto Light" charset="0"/>
              </a:rPr>
              <a:t>.................</a:t>
            </a:r>
            <a:br>
              <a:rPr lang="de-DE" sz="1600" dirty="0">
                <a:solidFill>
                  <a:srgbClr val="004564"/>
                </a:solidFill>
                <a:latin typeface="Roboto Light" charset="0"/>
                <a:ea typeface="Roboto Light" charset="0"/>
                <a:cs typeface="Roboto Light" charset="0"/>
              </a:rPr>
            </a:br>
            <a:endParaRPr lang="de-DE" sz="1600" dirty="0">
              <a:solidFill>
                <a:srgbClr val="004564"/>
              </a:solidFill>
              <a:latin typeface="Roboto Light" charset="0"/>
              <a:ea typeface="Roboto Light" charset="0"/>
              <a:cs typeface="Roboto Light" charset="0"/>
            </a:endParaRPr>
          </a:p>
          <a:p>
            <a:pPr marL="0" indent="0">
              <a:lnSpc>
                <a:spcPts val="800"/>
              </a:lnSpc>
              <a:buClr>
                <a:schemeClr val="tx1">
                  <a:lumMod val="90000"/>
                  <a:lumOff val="10000"/>
                </a:schemeClr>
              </a:buClr>
              <a:buNone/>
            </a:pPr>
            <a:r>
              <a:rPr lang="de-DE" sz="1600" dirty="0">
                <a:solidFill>
                  <a:srgbClr val="004564"/>
                </a:solidFill>
                <a:latin typeface="Roboto Light" charset="0"/>
                <a:ea typeface="Roboto Light" charset="0"/>
                <a:cs typeface="Roboto Light" charset="0"/>
              </a:rPr>
              <a:t>       - </a:t>
            </a:r>
          </a:p>
          <a:p>
            <a:pPr marL="0" indent="0">
              <a:lnSpc>
                <a:spcPts val="800"/>
              </a:lnSpc>
              <a:buClr>
                <a:schemeClr val="tx1">
                  <a:lumMod val="90000"/>
                  <a:lumOff val="10000"/>
                </a:schemeClr>
              </a:buClr>
              <a:buNone/>
            </a:pPr>
            <a:r>
              <a:rPr lang="de-DE" sz="1600" dirty="0">
                <a:solidFill>
                  <a:srgbClr val="004564"/>
                </a:solidFill>
                <a:latin typeface="Roboto Light" charset="0"/>
                <a:ea typeface="Roboto Light" charset="0"/>
                <a:cs typeface="Roboto Light" charset="0"/>
              </a:rPr>
              <a:t>       -</a:t>
            </a:r>
            <a:endParaRPr lang="en-US" sz="1600" dirty="0">
              <a:solidFill>
                <a:srgbClr val="004564"/>
              </a:solidFill>
              <a:latin typeface="Roboto Light" charset="0"/>
              <a:ea typeface="Roboto Light" charset="0"/>
              <a:cs typeface="Roboto Light" charset="0"/>
            </a:endParaRPr>
          </a:p>
          <a:p>
            <a:pPr marL="342900" indent="-342900">
              <a:lnSpc>
                <a:spcPts val="800"/>
              </a:lnSpc>
              <a:buClr>
                <a:schemeClr val="tx1">
                  <a:lumMod val="90000"/>
                  <a:lumOff val="10000"/>
                </a:schemeClr>
              </a:buClr>
              <a:buFont typeface="+mj-lt"/>
              <a:buAutoNum type="arabicPeriod" startAt="3"/>
            </a:pPr>
            <a:r>
              <a:rPr lang="mr-IN" sz="1600" dirty="0">
                <a:solidFill>
                  <a:srgbClr val="004564"/>
                </a:solidFill>
                <a:latin typeface="Roboto Light" charset="0"/>
                <a:ea typeface="Roboto Light" charset="0"/>
                <a:cs typeface="Roboto Light" charset="0"/>
              </a:rPr>
              <a:t>…</a:t>
            </a:r>
            <a:r>
              <a:rPr lang="de-DE" sz="1600" dirty="0">
                <a:solidFill>
                  <a:srgbClr val="004564"/>
                </a:solidFill>
                <a:latin typeface="Roboto Light" charset="0"/>
                <a:ea typeface="Roboto Light" charset="0"/>
                <a:cs typeface="Roboto Light" charset="0"/>
              </a:rPr>
              <a:t>.................</a:t>
            </a:r>
            <a:r>
              <a:rPr lang="mr-IN" sz="1600" dirty="0">
                <a:solidFill>
                  <a:srgbClr val="004564"/>
                </a:solidFill>
                <a:latin typeface="Roboto Light" charset="0"/>
                <a:ea typeface="Roboto Light" charset="0"/>
                <a:cs typeface="Roboto Light" charset="0"/>
              </a:rPr>
              <a:t>…</a:t>
            </a:r>
            <a:r>
              <a:rPr lang="de-DE" sz="1600" dirty="0">
                <a:solidFill>
                  <a:srgbClr val="004564"/>
                </a:solidFill>
                <a:latin typeface="Roboto Light" charset="0"/>
                <a:ea typeface="Roboto Light" charset="0"/>
                <a:cs typeface="Roboto Light" charset="0"/>
              </a:rPr>
              <a:t>.................</a:t>
            </a:r>
            <a:br>
              <a:rPr lang="de-DE" sz="1600" dirty="0">
                <a:solidFill>
                  <a:srgbClr val="004564"/>
                </a:solidFill>
                <a:latin typeface="Roboto Light" charset="0"/>
                <a:ea typeface="Roboto Light" charset="0"/>
                <a:cs typeface="Roboto Light" charset="0"/>
              </a:rPr>
            </a:br>
            <a:endParaRPr lang="de-DE" sz="1600" dirty="0">
              <a:solidFill>
                <a:srgbClr val="004564"/>
              </a:solidFill>
              <a:latin typeface="Roboto Light" charset="0"/>
              <a:ea typeface="Roboto Light" charset="0"/>
              <a:cs typeface="Roboto Light" charset="0"/>
            </a:endParaRPr>
          </a:p>
          <a:p>
            <a:pPr marL="0" indent="0">
              <a:lnSpc>
                <a:spcPts val="800"/>
              </a:lnSpc>
              <a:buClr>
                <a:schemeClr val="tx1">
                  <a:lumMod val="90000"/>
                  <a:lumOff val="10000"/>
                </a:schemeClr>
              </a:buClr>
              <a:buNone/>
            </a:pPr>
            <a:r>
              <a:rPr lang="de-DE" sz="1600" dirty="0">
                <a:solidFill>
                  <a:srgbClr val="004564"/>
                </a:solidFill>
                <a:latin typeface="Roboto Light" charset="0"/>
                <a:ea typeface="Roboto Light" charset="0"/>
                <a:cs typeface="Roboto Light" charset="0"/>
              </a:rPr>
              <a:t>       - </a:t>
            </a:r>
          </a:p>
          <a:p>
            <a:pPr marL="0" indent="0">
              <a:lnSpc>
                <a:spcPts val="800"/>
              </a:lnSpc>
              <a:buClr>
                <a:schemeClr val="tx1">
                  <a:lumMod val="90000"/>
                  <a:lumOff val="10000"/>
                </a:schemeClr>
              </a:buClr>
              <a:buNone/>
            </a:pPr>
            <a:r>
              <a:rPr lang="de-DE" sz="1600" dirty="0">
                <a:solidFill>
                  <a:srgbClr val="004564"/>
                </a:solidFill>
                <a:latin typeface="Roboto Light" charset="0"/>
                <a:ea typeface="Roboto Light" charset="0"/>
                <a:cs typeface="Roboto Light" charset="0"/>
              </a:rPr>
              <a:t>       -</a:t>
            </a:r>
            <a:endParaRPr lang="en-US" altLang="de-DE" sz="2100" dirty="0">
              <a:solidFill>
                <a:srgbClr val="004564"/>
              </a:solidFill>
            </a:endParaRPr>
          </a:p>
          <a:p>
            <a:pPr marL="0" lvl="1" indent="0">
              <a:spcBef>
                <a:spcPts val="1200"/>
              </a:spcBef>
              <a:spcAft>
                <a:spcPts val="200"/>
              </a:spcAft>
              <a:buClr>
                <a:schemeClr val="tx1">
                  <a:lumMod val="90000"/>
                  <a:lumOff val="10000"/>
                </a:schemeClr>
              </a:buClr>
              <a:buNone/>
            </a:pPr>
            <a:endParaRPr lang="en-US" altLang="de-DE" sz="2400" dirty="0">
              <a:solidFill>
                <a:srgbClr val="004564"/>
              </a:solidFill>
              <a:latin typeface="Franklin Gothic Demi Cond" charset="0"/>
              <a:ea typeface="Franklin Gothic Demi Cond" charset="0"/>
              <a:cs typeface="Franklin Gothic Demi Cond" charset="0"/>
            </a:endParaRPr>
          </a:p>
        </p:txBody>
      </p:sp>
    </p:spTree>
    <p:extLst>
      <p:ext uri="{BB962C8B-B14F-4D97-AF65-F5344CB8AC3E}">
        <p14:creationId xmlns:p14="http://schemas.microsoft.com/office/powerpoint/2010/main" val="905635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hteck 5"/>
          <p:cNvSpPr/>
          <p:nvPr/>
        </p:nvSpPr>
        <p:spPr>
          <a:xfrm>
            <a:off x="0" y="6513332"/>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10" name="Title 1"/>
          <p:cNvSpPr txBox="1">
            <a:spLocks/>
          </p:cNvSpPr>
          <p:nvPr/>
        </p:nvSpPr>
        <p:spPr>
          <a:xfrm>
            <a:off x="431537" y="56222"/>
            <a:ext cx="8280926" cy="150876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de-DE" b="1" dirty="0">
                <a:solidFill>
                  <a:srgbClr val="F07626"/>
                </a:solidFill>
                <a:latin typeface="Rockwell" charset="0"/>
                <a:ea typeface="Rockwell" charset="0"/>
                <a:cs typeface="Rockwell" charset="0"/>
              </a:rPr>
              <a:t>Service </a:t>
            </a:r>
            <a:r>
              <a:rPr lang="de-DE" b="1" dirty="0" err="1">
                <a:solidFill>
                  <a:srgbClr val="F07626"/>
                </a:solidFill>
                <a:latin typeface="Rockwell" charset="0"/>
                <a:ea typeface="Rockwell" charset="0"/>
                <a:cs typeface="Rockwell" charset="0"/>
              </a:rPr>
              <a:t>Challenges</a:t>
            </a:r>
            <a:endParaRPr lang="en-US" sz="2800" b="1" dirty="0">
              <a:solidFill>
                <a:srgbClr val="F07626"/>
              </a:solidFill>
              <a:latin typeface="Rockwell" charset="0"/>
              <a:ea typeface="Rockwell" charset="0"/>
              <a:cs typeface="Rockwell" charset="0"/>
            </a:endParaRPr>
          </a:p>
        </p:txBody>
      </p:sp>
      <p:sp>
        <p:nvSpPr>
          <p:cNvPr id="7" name="Rechteck 6"/>
          <p:cNvSpPr/>
          <p:nvPr/>
        </p:nvSpPr>
        <p:spPr>
          <a:xfrm>
            <a:off x="0" y="0"/>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8" name="Rechteck 7"/>
          <p:cNvSpPr/>
          <p:nvPr/>
        </p:nvSpPr>
        <p:spPr>
          <a:xfrm>
            <a:off x="0" y="1204982"/>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9" name="Content Placeholder 2"/>
          <p:cNvSpPr txBox="1">
            <a:spLocks/>
          </p:cNvSpPr>
          <p:nvPr/>
        </p:nvSpPr>
        <p:spPr>
          <a:xfrm>
            <a:off x="432000" y="1800000"/>
            <a:ext cx="8280926" cy="4657174"/>
          </a:xfrm>
          <a:prstGeom prst="rect">
            <a:avLst/>
          </a:prstGeom>
        </p:spPr>
        <p:txBody>
          <a:bodyPr vert="horz" wrap="none"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lvl="1" indent="0">
              <a:spcBef>
                <a:spcPts val="1200"/>
              </a:spcBef>
              <a:spcAft>
                <a:spcPts val="200"/>
              </a:spcAft>
              <a:buClr>
                <a:schemeClr val="tx1">
                  <a:lumMod val="90000"/>
                  <a:lumOff val="10000"/>
                </a:schemeClr>
              </a:buClr>
              <a:buNone/>
            </a:pPr>
            <a:r>
              <a:rPr lang="en-US" sz="2400" dirty="0">
                <a:solidFill>
                  <a:srgbClr val="004564"/>
                </a:solidFill>
                <a:latin typeface="Franklin Gothic Demi Cond" charset="0"/>
                <a:ea typeface="Franklin Gothic Demi Cond" charset="0"/>
                <a:cs typeface="Franklin Gothic Demi Cond" charset="0"/>
              </a:rPr>
              <a:t>First discuss the challenges on the list AND THEN pick 3 of the common </a:t>
            </a:r>
            <a:br>
              <a:rPr lang="en-US" sz="2400" dirty="0">
                <a:solidFill>
                  <a:srgbClr val="004564"/>
                </a:solidFill>
                <a:latin typeface="Franklin Gothic Demi Cond" charset="0"/>
                <a:ea typeface="Franklin Gothic Demi Cond" charset="0"/>
                <a:cs typeface="Franklin Gothic Demi Cond" charset="0"/>
              </a:rPr>
            </a:br>
            <a:r>
              <a:rPr lang="en-US" sz="2400" dirty="0">
                <a:solidFill>
                  <a:srgbClr val="004564"/>
                </a:solidFill>
                <a:latin typeface="Franklin Gothic Demi Cond" charset="0"/>
                <a:ea typeface="Franklin Gothic Demi Cond" charset="0"/>
                <a:cs typeface="Franklin Gothic Demi Cond" charset="0"/>
              </a:rPr>
              <a:t>challenges you identify and Brainstorm potential solutions.</a:t>
            </a:r>
            <a:endParaRPr lang="de-DE" sz="2400" dirty="0">
              <a:solidFill>
                <a:srgbClr val="004564"/>
              </a:solidFill>
              <a:latin typeface="Franklin Gothic Demi Cond" charset="0"/>
              <a:ea typeface="Franklin Gothic Demi Cond" charset="0"/>
              <a:cs typeface="Franklin Gothic Demi Cond" charset="0"/>
            </a:endParaRPr>
          </a:p>
          <a:p>
            <a:pPr marL="0" lvl="1" indent="0">
              <a:spcBef>
                <a:spcPts val="1200"/>
              </a:spcBef>
              <a:spcAft>
                <a:spcPts val="200"/>
              </a:spcAft>
              <a:buClr>
                <a:schemeClr val="tx1">
                  <a:lumMod val="90000"/>
                  <a:lumOff val="10000"/>
                </a:schemeClr>
              </a:buClr>
              <a:buFont typeface="Wingdings" pitchFamily="2" charset="2"/>
              <a:buNone/>
            </a:pPr>
            <a:r>
              <a:rPr lang="en-US" sz="2400" dirty="0">
                <a:solidFill>
                  <a:srgbClr val="004564"/>
                </a:solidFill>
                <a:latin typeface="Franklin Gothic Demi Cond" charset="0"/>
                <a:ea typeface="Franklin Gothic Demi Cond" charset="0"/>
                <a:cs typeface="Franklin Gothic Demi Cond" charset="0"/>
              </a:rPr>
              <a:t>Service Challenges</a:t>
            </a:r>
          </a:p>
          <a:p>
            <a:pPr>
              <a:lnSpc>
                <a:spcPts val="800"/>
              </a:lnSpc>
              <a:buClr>
                <a:schemeClr val="tx1">
                  <a:lumMod val="90000"/>
                  <a:lumOff val="10000"/>
                </a:schemeClr>
              </a:buClr>
              <a:buFont typeface="AppleSymbols" charset="0"/>
              <a:buChar char="☐"/>
            </a:pPr>
            <a:r>
              <a:rPr lang="en-US" sz="1600" dirty="0">
                <a:solidFill>
                  <a:srgbClr val="004564"/>
                </a:solidFill>
                <a:latin typeface="Roboto Light" charset="0"/>
                <a:ea typeface="Roboto Light" charset="0"/>
                <a:cs typeface="Roboto Light" charset="0"/>
              </a:rPr>
              <a:t>  Policy Fights</a:t>
            </a:r>
          </a:p>
          <a:p>
            <a:pPr>
              <a:lnSpc>
                <a:spcPts val="800"/>
              </a:lnSpc>
              <a:buClr>
                <a:schemeClr val="tx1">
                  <a:lumMod val="90000"/>
                  <a:lumOff val="10000"/>
                </a:schemeClr>
              </a:buClr>
              <a:buFont typeface="AppleSymbols" charset="0"/>
              <a:buChar char="☐"/>
            </a:pPr>
            <a:r>
              <a:rPr lang="en-US" sz="1600" dirty="0">
                <a:solidFill>
                  <a:srgbClr val="004564"/>
                </a:solidFill>
                <a:latin typeface="Roboto Light" charset="0"/>
                <a:ea typeface="Roboto Light" charset="0"/>
                <a:cs typeface="Roboto Light" charset="0"/>
              </a:rPr>
              <a:t>  Personality Disputes</a:t>
            </a:r>
          </a:p>
          <a:p>
            <a:pPr>
              <a:lnSpc>
                <a:spcPts val="800"/>
              </a:lnSpc>
              <a:buClr>
                <a:schemeClr val="tx1">
                  <a:lumMod val="90000"/>
                  <a:lumOff val="10000"/>
                </a:schemeClr>
              </a:buClr>
              <a:buFont typeface="AppleSymbols" charset="0"/>
              <a:buChar char="☐"/>
            </a:pPr>
            <a:r>
              <a:rPr lang="en-US" sz="1600" dirty="0">
                <a:solidFill>
                  <a:srgbClr val="004564"/>
                </a:solidFill>
                <a:latin typeface="Roboto Light" charset="0"/>
                <a:ea typeface="Roboto Light" charset="0"/>
                <a:cs typeface="Roboto Light" charset="0"/>
              </a:rPr>
              <a:t>  Experienced Members “Retired”</a:t>
            </a:r>
          </a:p>
          <a:p>
            <a:pPr>
              <a:lnSpc>
                <a:spcPts val="800"/>
              </a:lnSpc>
              <a:buClr>
                <a:schemeClr val="tx1">
                  <a:lumMod val="90000"/>
                  <a:lumOff val="10000"/>
                </a:schemeClr>
              </a:buClr>
              <a:buFont typeface="AppleSymbols" charset="0"/>
              <a:buChar char="☐"/>
            </a:pPr>
            <a:r>
              <a:rPr lang="en-US" sz="1600" dirty="0">
                <a:solidFill>
                  <a:srgbClr val="004564"/>
                </a:solidFill>
                <a:latin typeface="Roboto Light" charset="0"/>
                <a:ea typeface="Roboto Light" charset="0"/>
                <a:cs typeface="Roboto Light" charset="0"/>
              </a:rPr>
              <a:t>  Lack of Committed Members</a:t>
            </a:r>
          </a:p>
          <a:p>
            <a:pPr>
              <a:lnSpc>
                <a:spcPts val="800"/>
              </a:lnSpc>
              <a:buClr>
                <a:schemeClr val="tx1">
                  <a:lumMod val="90000"/>
                  <a:lumOff val="10000"/>
                </a:schemeClr>
              </a:buClr>
              <a:buFont typeface="AppleSymbols" charset="0"/>
              <a:buChar char="☐"/>
            </a:pPr>
            <a:r>
              <a:rPr lang="en-US" sz="1600" dirty="0">
                <a:solidFill>
                  <a:srgbClr val="004564"/>
                </a:solidFill>
                <a:latin typeface="Roboto Light" charset="0"/>
                <a:ea typeface="Roboto Light" charset="0"/>
                <a:cs typeface="Roboto Light" charset="0"/>
              </a:rPr>
              <a:t>  Lack of alternate Service Positions</a:t>
            </a:r>
          </a:p>
          <a:p>
            <a:pPr>
              <a:lnSpc>
                <a:spcPts val="800"/>
              </a:lnSpc>
              <a:buClr>
                <a:schemeClr val="tx1">
                  <a:lumMod val="90000"/>
                  <a:lumOff val="10000"/>
                </a:schemeClr>
              </a:buClr>
              <a:buFont typeface="AppleSymbols" charset="0"/>
              <a:buChar char="☐"/>
            </a:pPr>
            <a:r>
              <a:rPr lang="en-US" sz="1600" dirty="0">
                <a:solidFill>
                  <a:srgbClr val="004564"/>
                </a:solidFill>
                <a:latin typeface="Roboto Light" charset="0"/>
                <a:ea typeface="Roboto Light" charset="0"/>
                <a:cs typeface="Roboto Light" charset="0"/>
              </a:rPr>
              <a:t>  No contribution to Area/Region</a:t>
            </a:r>
          </a:p>
          <a:p>
            <a:pPr>
              <a:lnSpc>
                <a:spcPts val="800"/>
              </a:lnSpc>
              <a:buClr>
                <a:schemeClr val="tx1">
                  <a:lumMod val="90000"/>
                  <a:lumOff val="10000"/>
                </a:schemeClr>
              </a:buClr>
              <a:buFont typeface="AppleSymbols" charset="0"/>
              <a:buChar char="☐"/>
            </a:pPr>
            <a:r>
              <a:rPr lang="en-US" sz="1600" dirty="0">
                <a:solidFill>
                  <a:srgbClr val="004564"/>
                </a:solidFill>
                <a:latin typeface="Roboto Light" charset="0"/>
                <a:ea typeface="Roboto Light" charset="0"/>
                <a:cs typeface="Roboto Light" charset="0"/>
              </a:rPr>
              <a:t>  Short Rotation vs. No Rotation  </a:t>
            </a:r>
          </a:p>
          <a:p>
            <a:pPr>
              <a:lnSpc>
                <a:spcPts val="800"/>
              </a:lnSpc>
              <a:buClr>
                <a:schemeClr val="tx1">
                  <a:lumMod val="90000"/>
                  <a:lumOff val="10000"/>
                </a:schemeClr>
              </a:buClr>
              <a:buFont typeface="AppleSymbols" charset="0"/>
              <a:buChar char="☐"/>
            </a:pPr>
            <a:r>
              <a:rPr lang="en-US" sz="1600" dirty="0">
                <a:solidFill>
                  <a:srgbClr val="004564"/>
                </a:solidFill>
                <a:latin typeface="Roboto Light" charset="0"/>
                <a:ea typeface="Roboto Light" charset="0"/>
                <a:cs typeface="Roboto Light" charset="0"/>
              </a:rPr>
              <a:t>  Not much mentoring of new trusted servants</a:t>
            </a:r>
            <a:endParaRPr lang="de-DE" sz="1600" dirty="0">
              <a:solidFill>
                <a:srgbClr val="004564"/>
              </a:solidFill>
              <a:latin typeface="Roboto Light" charset="0"/>
              <a:ea typeface="Roboto Light" charset="0"/>
              <a:cs typeface="Roboto Light" charset="0"/>
            </a:endParaRPr>
          </a:p>
          <a:p>
            <a:pPr>
              <a:lnSpc>
                <a:spcPts val="800"/>
              </a:lnSpc>
              <a:buClr>
                <a:schemeClr val="tx1">
                  <a:lumMod val="90000"/>
                  <a:lumOff val="10000"/>
                </a:schemeClr>
              </a:buClr>
              <a:buFont typeface="LucidaGrande" charset="0"/>
              <a:buChar char="•"/>
            </a:pPr>
            <a:endParaRPr lang="en-US" sz="1600" dirty="0">
              <a:solidFill>
                <a:srgbClr val="004564"/>
              </a:solidFill>
              <a:latin typeface="Roboto Light" charset="0"/>
              <a:ea typeface="Roboto Light" charset="0"/>
              <a:cs typeface="Roboto Light" charset="0"/>
            </a:endParaRPr>
          </a:p>
          <a:p>
            <a:pPr>
              <a:lnSpc>
                <a:spcPts val="800"/>
              </a:lnSpc>
              <a:buClr>
                <a:schemeClr val="tx1">
                  <a:lumMod val="90000"/>
                  <a:lumOff val="10000"/>
                </a:schemeClr>
              </a:buClr>
              <a:buFont typeface="LucidaGrande" charset="0"/>
              <a:buChar char="•"/>
            </a:pPr>
            <a:endParaRPr lang="en-US" sz="1600" dirty="0"/>
          </a:p>
          <a:p>
            <a:pPr marL="0" lvl="1" indent="0">
              <a:spcBef>
                <a:spcPts val="1200"/>
              </a:spcBef>
              <a:spcAft>
                <a:spcPts val="200"/>
              </a:spcAft>
              <a:buClr>
                <a:schemeClr val="tx1">
                  <a:lumMod val="90000"/>
                  <a:lumOff val="10000"/>
                </a:schemeClr>
              </a:buClr>
              <a:buFont typeface="Wingdings" pitchFamily="2" charset="2"/>
              <a:buNone/>
            </a:pPr>
            <a:endParaRPr lang="en-US" altLang="de-DE" sz="2100" dirty="0">
              <a:solidFill>
                <a:srgbClr val="004564"/>
              </a:solidFill>
            </a:endParaRPr>
          </a:p>
          <a:p>
            <a:pPr marL="0" lvl="1" indent="0">
              <a:spcBef>
                <a:spcPts val="1200"/>
              </a:spcBef>
              <a:spcAft>
                <a:spcPts val="200"/>
              </a:spcAft>
              <a:buClr>
                <a:schemeClr val="tx1">
                  <a:lumMod val="90000"/>
                  <a:lumOff val="10000"/>
                </a:schemeClr>
              </a:buClr>
              <a:buNone/>
            </a:pPr>
            <a:endParaRPr lang="en-US" altLang="de-DE" sz="2400" dirty="0">
              <a:solidFill>
                <a:srgbClr val="004564"/>
              </a:solidFill>
              <a:latin typeface="Franklin Gothic Demi Cond" charset="0"/>
              <a:ea typeface="Franklin Gothic Demi Cond" charset="0"/>
              <a:cs typeface="Franklin Gothic Demi Cond" charset="0"/>
            </a:endParaRPr>
          </a:p>
        </p:txBody>
      </p:sp>
    </p:spTree>
    <p:extLst>
      <p:ext uri="{BB962C8B-B14F-4D97-AF65-F5344CB8AC3E}">
        <p14:creationId xmlns:p14="http://schemas.microsoft.com/office/powerpoint/2010/main" val="471793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hteck 5"/>
          <p:cNvSpPr/>
          <p:nvPr/>
        </p:nvSpPr>
        <p:spPr>
          <a:xfrm>
            <a:off x="0" y="6513332"/>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10" name="Title 1"/>
          <p:cNvSpPr txBox="1">
            <a:spLocks/>
          </p:cNvSpPr>
          <p:nvPr/>
        </p:nvSpPr>
        <p:spPr>
          <a:xfrm>
            <a:off x="431537" y="56222"/>
            <a:ext cx="8280926" cy="150876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de-DE" b="1" dirty="0">
                <a:solidFill>
                  <a:srgbClr val="F07626"/>
                </a:solidFill>
                <a:latin typeface="Rockwell" charset="0"/>
                <a:ea typeface="Rockwell" charset="0"/>
                <a:cs typeface="Rockwell" charset="0"/>
              </a:rPr>
              <a:t>Service </a:t>
            </a:r>
            <a:r>
              <a:rPr lang="de-DE" b="1" dirty="0" err="1">
                <a:solidFill>
                  <a:srgbClr val="F07626"/>
                </a:solidFill>
                <a:latin typeface="Rockwell" charset="0"/>
                <a:ea typeface="Rockwell" charset="0"/>
                <a:cs typeface="Rockwell" charset="0"/>
              </a:rPr>
              <a:t>challenges</a:t>
            </a:r>
            <a:endParaRPr lang="en-US" sz="2800" b="1" dirty="0">
              <a:solidFill>
                <a:srgbClr val="F07626"/>
              </a:solidFill>
              <a:latin typeface="Rockwell" charset="0"/>
              <a:ea typeface="Rockwell" charset="0"/>
              <a:cs typeface="Rockwell" charset="0"/>
            </a:endParaRPr>
          </a:p>
        </p:txBody>
      </p:sp>
      <p:sp>
        <p:nvSpPr>
          <p:cNvPr id="7" name="Rechteck 6"/>
          <p:cNvSpPr/>
          <p:nvPr/>
        </p:nvSpPr>
        <p:spPr>
          <a:xfrm>
            <a:off x="0" y="0"/>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8" name="Rechteck 7"/>
          <p:cNvSpPr/>
          <p:nvPr/>
        </p:nvSpPr>
        <p:spPr>
          <a:xfrm>
            <a:off x="0" y="1204982"/>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11" name="Content Placeholder 2"/>
          <p:cNvSpPr txBox="1">
            <a:spLocks/>
          </p:cNvSpPr>
          <p:nvPr/>
        </p:nvSpPr>
        <p:spPr>
          <a:xfrm>
            <a:off x="432000" y="1800000"/>
            <a:ext cx="8280926" cy="4657174"/>
          </a:xfrm>
          <a:prstGeom prst="rect">
            <a:avLst/>
          </a:prstGeom>
        </p:spPr>
        <p:txBody>
          <a:bodyPr vert="horz" wrap="none" lIns="7200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lvl="1" indent="0">
              <a:spcBef>
                <a:spcPts val="1200"/>
              </a:spcBef>
              <a:spcAft>
                <a:spcPts val="200"/>
              </a:spcAft>
              <a:buClr>
                <a:schemeClr val="tx1">
                  <a:lumMod val="90000"/>
                  <a:lumOff val="10000"/>
                </a:schemeClr>
              </a:buClr>
              <a:buFont typeface="Wingdings" pitchFamily="2" charset="2"/>
              <a:buNone/>
            </a:pPr>
            <a:r>
              <a:rPr lang="en-US" sz="2400" dirty="0">
                <a:solidFill>
                  <a:srgbClr val="004564"/>
                </a:solidFill>
                <a:latin typeface="Franklin Gothic Demi Cond" charset="0"/>
                <a:ea typeface="Franklin Gothic Demi Cond" charset="0"/>
                <a:cs typeface="Franklin Gothic Demi Cond" charset="0"/>
              </a:rPr>
              <a:t>Service Challenges (Solutions)</a:t>
            </a:r>
            <a:br>
              <a:rPr lang="en-US" sz="2400" dirty="0">
                <a:solidFill>
                  <a:srgbClr val="004564"/>
                </a:solidFill>
                <a:latin typeface="Franklin Gothic Demi Cond" charset="0"/>
                <a:ea typeface="Franklin Gothic Demi Cond" charset="0"/>
                <a:cs typeface="Franklin Gothic Demi Cond" charset="0"/>
              </a:rPr>
            </a:br>
            <a:endParaRPr lang="en-US" sz="2400" dirty="0">
              <a:solidFill>
                <a:srgbClr val="004564"/>
              </a:solidFill>
              <a:latin typeface="Franklin Gothic Demi Cond" charset="0"/>
              <a:ea typeface="Franklin Gothic Demi Cond" charset="0"/>
              <a:cs typeface="Franklin Gothic Demi Cond" charset="0"/>
            </a:endParaRPr>
          </a:p>
          <a:p>
            <a:pPr marL="342900" indent="-342900">
              <a:lnSpc>
                <a:spcPts val="800"/>
              </a:lnSpc>
              <a:buClr>
                <a:schemeClr val="tx1">
                  <a:lumMod val="90000"/>
                  <a:lumOff val="10000"/>
                </a:schemeClr>
              </a:buClr>
              <a:buFont typeface="+mj-lt"/>
              <a:buAutoNum type="arabicPeriod"/>
            </a:pPr>
            <a:r>
              <a:rPr lang="mr-IN" sz="1600" dirty="0">
                <a:solidFill>
                  <a:srgbClr val="004564"/>
                </a:solidFill>
                <a:latin typeface="Roboto Light" charset="0"/>
                <a:ea typeface="Roboto Light" charset="0"/>
                <a:cs typeface="Roboto Light" charset="0"/>
              </a:rPr>
              <a:t>…</a:t>
            </a:r>
            <a:r>
              <a:rPr lang="de-DE" sz="1600" dirty="0">
                <a:solidFill>
                  <a:srgbClr val="004564"/>
                </a:solidFill>
                <a:latin typeface="Roboto Light" charset="0"/>
                <a:ea typeface="Roboto Light" charset="0"/>
                <a:cs typeface="Roboto Light" charset="0"/>
              </a:rPr>
              <a:t>.................</a:t>
            </a:r>
            <a:r>
              <a:rPr lang="mr-IN" sz="1600" dirty="0">
                <a:solidFill>
                  <a:srgbClr val="004564"/>
                </a:solidFill>
                <a:latin typeface="Roboto Light" charset="0"/>
                <a:ea typeface="Roboto Light" charset="0"/>
                <a:cs typeface="Roboto Light" charset="0"/>
              </a:rPr>
              <a:t>…</a:t>
            </a:r>
            <a:r>
              <a:rPr lang="de-DE" sz="1600" dirty="0">
                <a:solidFill>
                  <a:srgbClr val="004564"/>
                </a:solidFill>
                <a:latin typeface="Roboto Light" charset="0"/>
                <a:ea typeface="Roboto Light" charset="0"/>
                <a:cs typeface="Roboto Light" charset="0"/>
              </a:rPr>
              <a:t>................. </a:t>
            </a:r>
            <a:br>
              <a:rPr lang="de-DE" sz="1600" dirty="0">
                <a:solidFill>
                  <a:srgbClr val="004564"/>
                </a:solidFill>
                <a:latin typeface="Roboto Light" charset="0"/>
                <a:ea typeface="Roboto Light" charset="0"/>
                <a:cs typeface="Roboto Light" charset="0"/>
              </a:rPr>
            </a:br>
            <a:endParaRPr lang="de-DE" sz="1600" dirty="0">
              <a:solidFill>
                <a:srgbClr val="004564"/>
              </a:solidFill>
              <a:latin typeface="Roboto Light" charset="0"/>
              <a:ea typeface="Roboto Light" charset="0"/>
              <a:cs typeface="Roboto Light" charset="0"/>
            </a:endParaRPr>
          </a:p>
          <a:p>
            <a:pPr marL="0" indent="0">
              <a:lnSpc>
                <a:spcPts val="800"/>
              </a:lnSpc>
              <a:buClr>
                <a:schemeClr val="tx1">
                  <a:lumMod val="90000"/>
                  <a:lumOff val="10000"/>
                </a:schemeClr>
              </a:buClr>
              <a:buNone/>
            </a:pPr>
            <a:r>
              <a:rPr lang="de-DE" sz="1600" dirty="0">
                <a:solidFill>
                  <a:srgbClr val="004564"/>
                </a:solidFill>
                <a:latin typeface="Roboto Light" charset="0"/>
                <a:ea typeface="Roboto Light" charset="0"/>
                <a:cs typeface="Roboto Light" charset="0"/>
              </a:rPr>
              <a:t>       - </a:t>
            </a:r>
          </a:p>
          <a:p>
            <a:pPr marL="0" indent="0">
              <a:lnSpc>
                <a:spcPts val="800"/>
              </a:lnSpc>
              <a:buClr>
                <a:schemeClr val="tx1">
                  <a:lumMod val="90000"/>
                  <a:lumOff val="10000"/>
                </a:schemeClr>
              </a:buClr>
              <a:buNone/>
            </a:pPr>
            <a:r>
              <a:rPr lang="de-DE" sz="1600" dirty="0">
                <a:solidFill>
                  <a:srgbClr val="004564"/>
                </a:solidFill>
                <a:latin typeface="Roboto Light" charset="0"/>
                <a:ea typeface="Roboto Light" charset="0"/>
                <a:cs typeface="Roboto Light" charset="0"/>
              </a:rPr>
              <a:t>       -</a:t>
            </a:r>
            <a:br>
              <a:rPr lang="de-DE" sz="1600" dirty="0">
                <a:solidFill>
                  <a:srgbClr val="004564"/>
                </a:solidFill>
                <a:latin typeface="Roboto Light" charset="0"/>
                <a:ea typeface="Roboto Light" charset="0"/>
                <a:cs typeface="Roboto Light" charset="0"/>
              </a:rPr>
            </a:br>
            <a:endParaRPr lang="de-DE" sz="1600" dirty="0">
              <a:solidFill>
                <a:srgbClr val="004564"/>
              </a:solidFill>
              <a:latin typeface="Roboto Light" charset="0"/>
              <a:ea typeface="Roboto Light" charset="0"/>
              <a:cs typeface="Roboto Light" charset="0"/>
            </a:endParaRPr>
          </a:p>
          <a:p>
            <a:pPr marL="342900" indent="-342900">
              <a:lnSpc>
                <a:spcPts val="800"/>
              </a:lnSpc>
              <a:buClr>
                <a:schemeClr val="tx1">
                  <a:lumMod val="90000"/>
                  <a:lumOff val="10000"/>
                </a:schemeClr>
              </a:buClr>
              <a:buFont typeface="+mj-lt"/>
              <a:buAutoNum type="arabicPeriod" startAt="2"/>
            </a:pPr>
            <a:r>
              <a:rPr lang="mr-IN" sz="1600" dirty="0">
                <a:solidFill>
                  <a:srgbClr val="004564"/>
                </a:solidFill>
                <a:latin typeface="Roboto Light" charset="0"/>
                <a:ea typeface="Roboto Light" charset="0"/>
                <a:cs typeface="Roboto Light" charset="0"/>
              </a:rPr>
              <a:t>…</a:t>
            </a:r>
            <a:r>
              <a:rPr lang="de-DE" sz="1600" dirty="0">
                <a:solidFill>
                  <a:srgbClr val="004564"/>
                </a:solidFill>
                <a:latin typeface="Roboto Light" charset="0"/>
                <a:ea typeface="Roboto Light" charset="0"/>
                <a:cs typeface="Roboto Light" charset="0"/>
              </a:rPr>
              <a:t>.................</a:t>
            </a:r>
            <a:r>
              <a:rPr lang="mr-IN" sz="1600" dirty="0">
                <a:solidFill>
                  <a:srgbClr val="004564"/>
                </a:solidFill>
                <a:latin typeface="Roboto Light" charset="0"/>
                <a:ea typeface="Roboto Light" charset="0"/>
                <a:cs typeface="Roboto Light" charset="0"/>
              </a:rPr>
              <a:t>…</a:t>
            </a:r>
            <a:r>
              <a:rPr lang="de-DE" sz="1600" dirty="0">
                <a:solidFill>
                  <a:srgbClr val="004564"/>
                </a:solidFill>
                <a:latin typeface="Roboto Light" charset="0"/>
                <a:ea typeface="Roboto Light" charset="0"/>
                <a:cs typeface="Roboto Light" charset="0"/>
              </a:rPr>
              <a:t>.................</a:t>
            </a:r>
            <a:br>
              <a:rPr lang="de-DE" sz="1600" dirty="0">
                <a:solidFill>
                  <a:srgbClr val="004564"/>
                </a:solidFill>
                <a:latin typeface="Roboto Light" charset="0"/>
                <a:ea typeface="Roboto Light" charset="0"/>
                <a:cs typeface="Roboto Light" charset="0"/>
              </a:rPr>
            </a:br>
            <a:endParaRPr lang="de-DE" sz="1600" dirty="0">
              <a:solidFill>
                <a:srgbClr val="004564"/>
              </a:solidFill>
              <a:latin typeface="Roboto Light" charset="0"/>
              <a:ea typeface="Roboto Light" charset="0"/>
              <a:cs typeface="Roboto Light" charset="0"/>
            </a:endParaRPr>
          </a:p>
          <a:p>
            <a:pPr marL="0" indent="0">
              <a:lnSpc>
                <a:spcPts val="800"/>
              </a:lnSpc>
              <a:buClr>
                <a:schemeClr val="tx1">
                  <a:lumMod val="90000"/>
                  <a:lumOff val="10000"/>
                </a:schemeClr>
              </a:buClr>
              <a:buNone/>
            </a:pPr>
            <a:r>
              <a:rPr lang="de-DE" sz="1600" dirty="0">
                <a:solidFill>
                  <a:srgbClr val="004564"/>
                </a:solidFill>
                <a:latin typeface="Roboto Light" charset="0"/>
                <a:ea typeface="Roboto Light" charset="0"/>
                <a:cs typeface="Roboto Light" charset="0"/>
              </a:rPr>
              <a:t>       - </a:t>
            </a:r>
          </a:p>
          <a:p>
            <a:pPr marL="0" indent="0">
              <a:lnSpc>
                <a:spcPts val="800"/>
              </a:lnSpc>
              <a:buClr>
                <a:schemeClr val="tx1">
                  <a:lumMod val="90000"/>
                  <a:lumOff val="10000"/>
                </a:schemeClr>
              </a:buClr>
              <a:buNone/>
            </a:pPr>
            <a:r>
              <a:rPr lang="de-DE" sz="1600" dirty="0">
                <a:solidFill>
                  <a:srgbClr val="004564"/>
                </a:solidFill>
                <a:latin typeface="Roboto Light" charset="0"/>
                <a:ea typeface="Roboto Light" charset="0"/>
                <a:cs typeface="Roboto Light" charset="0"/>
              </a:rPr>
              <a:t>       -</a:t>
            </a:r>
            <a:endParaRPr lang="en-US" sz="1600" dirty="0">
              <a:solidFill>
                <a:srgbClr val="004564"/>
              </a:solidFill>
              <a:latin typeface="Roboto Light" charset="0"/>
              <a:ea typeface="Roboto Light" charset="0"/>
              <a:cs typeface="Roboto Light" charset="0"/>
            </a:endParaRPr>
          </a:p>
          <a:p>
            <a:pPr marL="342900" indent="-342900">
              <a:lnSpc>
                <a:spcPts val="800"/>
              </a:lnSpc>
              <a:buClr>
                <a:schemeClr val="tx1">
                  <a:lumMod val="90000"/>
                  <a:lumOff val="10000"/>
                </a:schemeClr>
              </a:buClr>
              <a:buFont typeface="+mj-lt"/>
              <a:buAutoNum type="arabicPeriod" startAt="3"/>
            </a:pPr>
            <a:r>
              <a:rPr lang="mr-IN" sz="1600" dirty="0">
                <a:solidFill>
                  <a:srgbClr val="004564"/>
                </a:solidFill>
                <a:latin typeface="Roboto Light" charset="0"/>
                <a:ea typeface="Roboto Light" charset="0"/>
                <a:cs typeface="Roboto Light" charset="0"/>
              </a:rPr>
              <a:t>…</a:t>
            </a:r>
            <a:r>
              <a:rPr lang="de-DE" sz="1600" dirty="0">
                <a:solidFill>
                  <a:srgbClr val="004564"/>
                </a:solidFill>
                <a:latin typeface="Roboto Light" charset="0"/>
                <a:ea typeface="Roboto Light" charset="0"/>
                <a:cs typeface="Roboto Light" charset="0"/>
              </a:rPr>
              <a:t>.................</a:t>
            </a:r>
            <a:r>
              <a:rPr lang="mr-IN" sz="1600" dirty="0">
                <a:solidFill>
                  <a:srgbClr val="004564"/>
                </a:solidFill>
                <a:latin typeface="Roboto Light" charset="0"/>
                <a:ea typeface="Roboto Light" charset="0"/>
                <a:cs typeface="Roboto Light" charset="0"/>
              </a:rPr>
              <a:t>…</a:t>
            </a:r>
            <a:r>
              <a:rPr lang="de-DE" sz="1600" dirty="0">
                <a:solidFill>
                  <a:srgbClr val="004564"/>
                </a:solidFill>
                <a:latin typeface="Roboto Light" charset="0"/>
                <a:ea typeface="Roboto Light" charset="0"/>
                <a:cs typeface="Roboto Light" charset="0"/>
              </a:rPr>
              <a:t>.................</a:t>
            </a:r>
            <a:br>
              <a:rPr lang="de-DE" sz="1600" dirty="0">
                <a:solidFill>
                  <a:srgbClr val="004564"/>
                </a:solidFill>
                <a:latin typeface="Roboto Light" charset="0"/>
                <a:ea typeface="Roboto Light" charset="0"/>
                <a:cs typeface="Roboto Light" charset="0"/>
              </a:rPr>
            </a:br>
            <a:endParaRPr lang="de-DE" sz="1600" dirty="0">
              <a:solidFill>
                <a:srgbClr val="004564"/>
              </a:solidFill>
              <a:latin typeface="Roboto Light" charset="0"/>
              <a:ea typeface="Roboto Light" charset="0"/>
              <a:cs typeface="Roboto Light" charset="0"/>
            </a:endParaRPr>
          </a:p>
          <a:p>
            <a:pPr marL="0" indent="0">
              <a:lnSpc>
                <a:spcPts val="800"/>
              </a:lnSpc>
              <a:buClr>
                <a:schemeClr val="tx1">
                  <a:lumMod val="90000"/>
                  <a:lumOff val="10000"/>
                </a:schemeClr>
              </a:buClr>
              <a:buNone/>
            </a:pPr>
            <a:r>
              <a:rPr lang="de-DE" sz="1600" dirty="0">
                <a:solidFill>
                  <a:srgbClr val="004564"/>
                </a:solidFill>
                <a:latin typeface="Roboto Light" charset="0"/>
                <a:ea typeface="Roboto Light" charset="0"/>
                <a:cs typeface="Roboto Light" charset="0"/>
              </a:rPr>
              <a:t>       - </a:t>
            </a:r>
          </a:p>
          <a:p>
            <a:pPr marL="0" indent="0">
              <a:lnSpc>
                <a:spcPts val="800"/>
              </a:lnSpc>
              <a:buClr>
                <a:schemeClr val="tx1">
                  <a:lumMod val="90000"/>
                  <a:lumOff val="10000"/>
                </a:schemeClr>
              </a:buClr>
              <a:buNone/>
            </a:pPr>
            <a:r>
              <a:rPr lang="de-DE" sz="1600" dirty="0">
                <a:solidFill>
                  <a:srgbClr val="004564"/>
                </a:solidFill>
                <a:latin typeface="Roboto Light" charset="0"/>
                <a:ea typeface="Roboto Light" charset="0"/>
                <a:cs typeface="Roboto Light" charset="0"/>
              </a:rPr>
              <a:t>       -</a:t>
            </a:r>
            <a:endParaRPr lang="en-US" altLang="de-DE" sz="2100" dirty="0">
              <a:solidFill>
                <a:srgbClr val="004564"/>
              </a:solidFill>
            </a:endParaRPr>
          </a:p>
          <a:p>
            <a:pPr marL="0" lvl="1" indent="0">
              <a:spcBef>
                <a:spcPts val="1200"/>
              </a:spcBef>
              <a:spcAft>
                <a:spcPts val="200"/>
              </a:spcAft>
              <a:buClr>
                <a:schemeClr val="tx1">
                  <a:lumMod val="90000"/>
                  <a:lumOff val="10000"/>
                </a:schemeClr>
              </a:buClr>
              <a:buNone/>
            </a:pPr>
            <a:endParaRPr lang="en-US" altLang="de-DE" sz="2400" dirty="0">
              <a:solidFill>
                <a:srgbClr val="004564"/>
              </a:solidFill>
              <a:latin typeface="Franklin Gothic Demi Cond" charset="0"/>
              <a:ea typeface="Franklin Gothic Demi Cond" charset="0"/>
              <a:cs typeface="Franklin Gothic Demi Cond" charset="0"/>
            </a:endParaRPr>
          </a:p>
        </p:txBody>
      </p:sp>
    </p:spTree>
    <p:extLst>
      <p:ext uri="{BB962C8B-B14F-4D97-AF65-F5344CB8AC3E}">
        <p14:creationId xmlns:p14="http://schemas.microsoft.com/office/powerpoint/2010/main" val="374605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Bi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1819"/>
            <a:ext cx="9144000" cy="4300538"/>
          </a:xfrm>
          <a:prstGeom prst="rect">
            <a:avLst/>
          </a:prstGeom>
        </p:spPr>
      </p:pic>
      <p:sp>
        <p:nvSpPr>
          <p:cNvPr id="5" name="Rechteck 4"/>
          <p:cNvSpPr/>
          <p:nvPr/>
        </p:nvSpPr>
        <p:spPr>
          <a:xfrm>
            <a:off x="0" y="0"/>
            <a:ext cx="9144000" cy="1368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424242"/>
              </a:solidFill>
            </a:endParaRPr>
          </a:p>
        </p:txBody>
      </p:sp>
      <p:sp>
        <p:nvSpPr>
          <p:cNvPr id="2" name="Title 1"/>
          <p:cNvSpPr>
            <a:spLocks noGrp="1"/>
          </p:cNvSpPr>
          <p:nvPr>
            <p:ph type="title"/>
          </p:nvPr>
        </p:nvSpPr>
        <p:spPr>
          <a:xfrm>
            <a:off x="432000" y="-50400"/>
            <a:ext cx="8280926" cy="1508760"/>
          </a:xfrm>
        </p:spPr>
        <p:txBody>
          <a:bodyPr>
            <a:normAutofit/>
          </a:bodyPr>
          <a:lstStyle/>
          <a:p>
            <a:r>
              <a:rPr lang="en-US" b="1" dirty="0">
                <a:solidFill>
                  <a:schemeClr val="bg1">
                    <a:lumMod val="95000"/>
                  </a:schemeClr>
                </a:solidFill>
                <a:latin typeface="Rockwell" charset="0"/>
                <a:ea typeface="Rockwell" charset="0"/>
                <a:cs typeface="Rockwell" charset="0"/>
              </a:rPr>
              <a:t>Fellowship Development</a:t>
            </a:r>
            <a:br>
              <a:rPr lang="en-US" b="1" dirty="0">
                <a:solidFill>
                  <a:schemeClr val="bg1">
                    <a:lumMod val="95000"/>
                  </a:schemeClr>
                </a:solidFill>
                <a:latin typeface="Rockwell" charset="0"/>
                <a:ea typeface="Rockwell" charset="0"/>
                <a:cs typeface="Rockwell" charset="0"/>
              </a:rPr>
            </a:br>
            <a:r>
              <a:rPr lang="en-US" sz="2800" b="1" cap="none" dirty="0">
                <a:solidFill>
                  <a:schemeClr val="bg1">
                    <a:lumMod val="95000"/>
                  </a:schemeClr>
                </a:solidFill>
                <a:latin typeface="Rockwell" charset="0"/>
                <a:ea typeface="Rockwell" charset="0"/>
                <a:cs typeface="Rockwell" charset="0"/>
              </a:rPr>
              <a:t>And Public Relations</a:t>
            </a:r>
          </a:p>
        </p:txBody>
      </p:sp>
      <p:sp>
        <p:nvSpPr>
          <p:cNvPr id="6" name="Rechteck 5"/>
          <p:cNvSpPr/>
          <p:nvPr/>
        </p:nvSpPr>
        <p:spPr>
          <a:xfrm>
            <a:off x="0" y="6513332"/>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8" name="Rechteck 7"/>
          <p:cNvSpPr/>
          <p:nvPr/>
        </p:nvSpPr>
        <p:spPr>
          <a:xfrm>
            <a:off x="2729752" y="1535654"/>
            <a:ext cx="6293225" cy="646331"/>
          </a:xfrm>
          <a:prstGeom prst="rect">
            <a:avLst/>
          </a:prstGeom>
        </p:spPr>
        <p:txBody>
          <a:bodyPr wrap="square">
            <a:spAutoFit/>
          </a:bodyPr>
          <a:lstStyle/>
          <a:p>
            <a:pPr algn="r"/>
            <a:r>
              <a:rPr lang="de-DE" dirty="0" err="1">
                <a:solidFill>
                  <a:srgbClr val="004564"/>
                </a:solidFill>
                <a:latin typeface="Franklin Gothic Demi Cond" charset="0"/>
                <a:ea typeface="Franklin Gothic Demi Cond" charset="0"/>
                <a:cs typeface="Franklin Gothic Demi Cond" charset="0"/>
              </a:rPr>
              <a:t>Effective</a:t>
            </a:r>
            <a:r>
              <a:rPr lang="de-DE" dirty="0">
                <a:solidFill>
                  <a:srgbClr val="004564"/>
                </a:solidFill>
                <a:latin typeface="Franklin Gothic Demi Cond" charset="0"/>
                <a:ea typeface="Franklin Gothic Demi Cond" charset="0"/>
                <a:cs typeface="Franklin Gothic Demi Cond" charset="0"/>
              </a:rPr>
              <a:t> </a:t>
            </a:r>
            <a:r>
              <a:rPr lang="de-DE" dirty="0" err="1">
                <a:solidFill>
                  <a:srgbClr val="004564"/>
                </a:solidFill>
                <a:latin typeface="Franklin Gothic Demi Cond" charset="0"/>
                <a:ea typeface="Franklin Gothic Demi Cond" charset="0"/>
                <a:cs typeface="Franklin Gothic Demi Cond" charset="0"/>
              </a:rPr>
              <a:t>fellowship</a:t>
            </a:r>
            <a:r>
              <a:rPr lang="de-DE" dirty="0">
                <a:solidFill>
                  <a:srgbClr val="004564"/>
                </a:solidFill>
                <a:latin typeface="Franklin Gothic Demi Cond" charset="0"/>
                <a:ea typeface="Franklin Gothic Demi Cond" charset="0"/>
                <a:cs typeface="Franklin Gothic Demi Cond" charset="0"/>
              </a:rPr>
              <a:t> </a:t>
            </a:r>
            <a:r>
              <a:rPr lang="de-DE" dirty="0" err="1">
                <a:solidFill>
                  <a:srgbClr val="004564"/>
                </a:solidFill>
                <a:latin typeface="Franklin Gothic Demi Cond" charset="0"/>
                <a:ea typeface="Franklin Gothic Demi Cond" charset="0"/>
                <a:cs typeface="Franklin Gothic Demi Cond" charset="0"/>
              </a:rPr>
              <a:t>development</a:t>
            </a:r>
            <a:r>
              <a:rPr lang="de-DE" dirty="0">
                <a:solidFill>
                  <a:srgbClr val="004564"/>
                </a:solidFill>
                <a:latin typeface="Franklin Gothic Demi Cond" charset="0"/>
                <a:ea typeface="Franklin Gothic Demi Cond" charset="0"/>
                <a:cs typeface="Franklin Gothic Demi Cond" charset="0"/>
              </a:rPr>
              <a:t> </a:t>
            </a:r>
            <a:r>
              <a:rPr lang="de-DE" dirty="0" err="1">
                <a:solidFill>
                  <a:srgbClr val="004564"/>
                </a:solidFill>
                <a:latin typeface="Franklin Gothic Demi Cond" charset="0"/>
                <a:ea typeface="Franklin Gothic Demi Cond" charset="0"/>
                <a:cs typeface="Franklin Gothic Demi Cond" charset="0"/>
              </a:rPr>
              <a:t>efforts</a:t>
            </a:r>
            <a:r>
              <a:rPr lang="de-DE" dirty="0">
                <a:solidFill>
                  <a:srgbClr val="004564"/>
                </a:solidFill>
                <a:latin typeface="Franklin Gothic Demi Cond" charset="0"/>
                <a:ea typeface="Franklin Gothic Demi Cond" charset="0"/>
                <a:cs typeface="Franklin Gothic Demi Cond" charset="0"/>
              </a:rPr>
              <a:t> </a:t>
            </a:r>
            <a:r>
              <a:rPr lang="de-DE" dirty="0" err="1">
                <a:solidFill>
                  <a:srgbClr val="004564"/>
                </a:solidFill>
                <a:latin typeface="Franklin Gothic Demi Cond" charset="0"/>
                <a:ea typeface="Franklin Gothic Demi Cond" charset="0"/>
                <a:cs typeface="Franklin Gothic Demi Cond" charset="0"/>
              </a:rPr>
              <a:t>depend</a:t>
            </a:r>
            <a:r>
              <a:rPr lang="de-DE" dirty="0">
                <a:solidFill>
                  <a:srgbClr val="004564"/>
                </a:solidFill>
                <a:latin typeface="Franklin Gothic Demi Cond" charset="0"/>
                <a:ea typeface="Franklin Gothic Demi Cond" charset="0"/>
                <a:cs typeface="Franklin Gothic Demi Cond" charset="0"/>
              </a:rPr>
              <a:t> upon </a:t>
            </a:r>
            <a:r>
              <a:rPr lang="de-DE" dirty="0" err="1">
                <a:solidFill>
                  <a:srgbClr val="004564"/>
                </a:solidFill>
                <a:latin typeface="Franklin Gothic Demi Cond" charset="0"/>
                <a:ea typeface="Franklin Gothic Demi Cond" charset="0"/>
                <a:cs typeface="Franklin Gothic Demi Cond" charset="0"/>
              </a:rPr>
              <a:t>public</a:t>
            </a:r>
            <a:r>
              <a:rPr lang="de-DE" dirty="0">
                <a:solidFill>
                  <a:srgbClr val="004564"/>
                </a:solidFill>
                <a:latin typeface="Franklin Gothic Demi Cond" charset="0"/>
                <a:ea typeface="Franklin Gothic Demi Cond" charset="0"/>
                <a:cs typeface="Franklin Gothic Demi Cond" charset="0"/>
              </a:rPr>
              <a:t> </a:t>
            </a:r>
            <a:r>
              <a:rPr lang="de-DE" dirty="0" err="1">
                <a:solidFill>
                  <a:srgbClr val="004564"/>
                </a:solidFill>
                <a:latin typeface="Franklin Gothic Demi Cond" charset="0"/>
                <a:ea typeface="Franklin Gothic Demi Cond" charset="0"/>
                <a:cs typeface="Franklin Gothic Demi Cond" charset="0"/>
              </a:rPr>
              <a:t>relations</a:t>
            </a:r>
            <a:r>
              <a:rPr lang="de-DE" dirty="0">
                <a:solidFill>
                  <a:srgbClr val="004564"/>
                </a:solidFill>
                <a:latin typeface="Franklin Gothic Demi Cond" charset="0"/>
                <a:ea typeface="Franklin Gothic Demi Cond" charset="0"/>
                <a:cs typeface="Franklin Gothic Demi Cond" charset="0"/>
              </a:rPr>
              <a:t> </a:t>
            </a:r>
            <a:r>
              <a:rPr lang="de-DE" dirty="0" err="1">
                <a:solidFill>
                  <a:srgbClr val="004564"/>
                </a:solidFill>
                <a:latin typeface="Franklin Gothic Demi Cond" charset="0"/>
                <a:ea typeface="Franklin Gothic Demi Cond" charset="0"/>
                <a:cs typeface="Franklin Gothic Demi Cond" charset="0"/>
              </a:rPr>
              <a:t>work</a:t>
            </a:r>
            <a:r>
              <a:rPr lang="de-DE" dirty="0">
                <a:solidFill>
                  <a:srgbClr val="004564"/>
                </a:solidFill>
                <a:latin typeface="Franklin Gothic Demi Cond" charset="0"/>
                <a:ea typeface="Franklin Gothic Demi Cond" charset="0"/>
                <a:cs typeface="Franklin Gothic Demi Cond" charset="0"/>
              </a:rPr>
              <a:t>, </a:t>
            </a:r>
            <a:r>
              <a:rPr lang="de-DE" dirty="0" err="1">
                <a:solidFill>
                  <a:srgbClr val="004564"/>
                </a:solidFill>
                <a:latin typeface="Franklin Gothic Demi Cond" charset="0"/>
                <a:ea typeface="Franklin Gothic Demi Cond" charset="0"/>
                <a:cs typeface="Franklin Gothic Demi Cond" charset="0"/>
              </a:rPr>
              <a:t>emphasizing</a:t>
            </a:r>
            <a:r>
              <a:rPr lang="de-DE" dirty="0">
                <a:solidFill>
                  <a:srgbClr val="004564"/>
                </a:solidFill>
                <a:latin typeface="Franklin Gothic Demi Cond" charset="0"/>
                <a:ea typeface="Franklin Gothic Demi Cond" charset="0"/>
                <a:cs typeface="Franklin Gothic Demi Cond" charset="0"/>
              </a:rPr>
              <a:t> </a:t>
            </a:r>
            <a:r>
              <a:rPr lang="de-DE" dirty="0" err="1">
                <a:solidFill>
                  <a:srgbClr val="004564"/>
                </a:solidFill>
                <a:latin typeface="Franklin Gothic Demi Cond" charset="0"/>
                <a:ea typeface="Franklin Gothic Demi Cond" charset="0"/>
                <a:cs typeface="Franklin Gothic Demi Cond" charset="0"/>
              </a:rPr>
              <a:t>the</a:t>
            </a:r>
            <a:r>
              <a:rPr lang="de-DE" dirty="0">
                <a:solidFill>
                  <a:srgbClr val="004564"/>
                </a:solidFill>
                <a:latin typeface="Franklin Gothic Demi Cond" charset="0"/>
                <a:ea typeface="Franklin Gothic Demi Cond" charset="0"/>
                <a:cs typeface="Franklin Gothic Demi Cond" charset="0"/>
              </a:rPr>
              <a:t> </a:t>
            </a:r>
            <a:r>
              <a:rPr lang="de-DE" dirty="0" err="1">
                <a:solidFill>
                  <a:srgbClr val="004564"/>
                </a:solidFill>
                <a:latin typeface="Franklin Gothic Demi Cond" charset="0"/>
                <a:ea typeface="Franklin Gothic Demi Cond" charset="0"/>
                <a:cs typeface="Franklin Gothic Demi Cond" charset="0"/>
              </a:rPr>
              <a:t>need</a:t>
            </a:r>
            <a:r>
              <a:rPr lang="de-DE" dirty="0">
                <a:solidFill>
                  <a:srgbClr val="004564"/>
                </a:solidFill>
                <a:latin typeface="Franklin Gothic Demi Cond" charset="0"/>
                <a:ea typeface="Franklin Gothic Demi Cond" charset="0"/>
                <a:cs typeface="Franklin Gothic Demi Cond" charset="0"/>
              </a:rPr>
              <a:t> </a:t>
            </a:r>
            <a:r>
              <a:rPr lang="de-DE" dirty="0" err="1">
                <a:solidFill>
                  <a:srgbClr val="004564"/>
                </a:solidFill>
                <a:latin typeface="Franklin Gothic Demi Cond" charset="0"/>
                <a:ea typeface="Franklin Gothic Demi Cond" charset="0"/>
                <a:cs typeface="Franklin Gothic Demi Cond" charset="0"/>
              </a:rPr>
              <a:t>for</a:t>
            </a:r>
            <a:r>
              <a:rPr lang="de-DE" dirty="0">
                <a:solidFill>
                  <a:srgbClr val="004564"/>
                </a:solidFill>
                <a:latin typeface="Franklin Gothic Demi Cond" charset="0"/>
                <a:ea typeface="Franklin Gothic Demi Cond" charset="0"/>
                <a:cs typeface="Franklin Gothic Demi Cond" charset="0"/>
              </a:rPr>
              <a:t> </a:t>
            </a:r>
            <a:r>
              <a:rPr lang="de-DE" dirty="0" err="1">
                <a:solidFill>
                  <a:srgbClr val="004564"/>
                </a:solidFill>
                <a:latin typeface="Franklin Gothic Demi Cond" charset="0"/>
                <a:ea typeface="Franklin Gothic Demi Cond" charset="0"/>
                <a:cs typeface="Franklin Gothic Demi Cond" charset="0"/>
              </a:rPr>
              <a:t>collaboration</a:t>
            </a:r>
            <a:r>
              <a:rPr lang="de-DE" dirty="0">
                <a:solidFill>
                  <a:srgbClr val="004564"/>
                </a:solidFill>
                <a:latin typeface="Franklin Gothic Demi Cond" charset="0"/>
                <a:ea typeface="Franklin Gothic Demi Cond" charset="0"/>
                <a:cs typeface="Franklin Gothic Demi Cond" charset="0"/>
              </a:rPr>
              <a:t> </a:t>
            </a:r>
            <a:r>
              <a:rPr lang="de-DE" dirty="0" err="1">
                <a:solidFill>
                  <a:srgbClr val="004564"/>
                </a:solidFill>
                <a:latin typeface="Franklin Gothic Demi Cond" charset="0"/>
                <a:ea typeface="Franklin Gothic Demi Cond" charset="0"/>
                <a:cs typeface="Franklin Gothic Demi Cond" charset="0"/>
              </a:rPr>
              <a:t>among</a:t>
            </a:r>
            <a:r>
              <a:rPr lang="de-DE" dirty="0">
                <a:solidFill>
                  <a:srgbClr val="004564"/>
                </a:solidFill>
                <a:latin typeface="Franklin Gothic Demi Cond" charset="0"/>
                <a:ea typeface="Franklin Gothic Demi Cond" charset="0"/>
                <a:cs typeface="Franklin Gothic Demi Cond" charset="0"/>
              </a:rPr>
              <a:t> </a:t>
            </a:r>
            <a:r>
              <a:rPr lang="de-DE" dirty="0" err="1">
                <a:solidFill>
                  <a:srgbClr val="004564"/>
                </a:solidFill>
                <a:latin typeface="Franklin Gothic Demi Cond" charset="0"/>
                <a:ea typeface="Franklin Gothic Demi Cond" charset="0"/>
                <a:cs typeface="Franklin Gothic Demi Cond" charset="0"/>
              </a:rPr>
              <a:t>service</a:t>
            </a:r>
            <a:r>
              <a:rPr lang="de-DE" dirty="0">
                <a:solidFill>
                  <a:srgbClr val="004564"/>
                </a:solidFill>
                <a:latin typeface="Franklin Gothic Demi Cond" charset="0"/>
                <a:ea typeface="Franklin Gothic Demi Cond" charset="0"/>
                <a:cs typeface="Franklin Gothic Demi Cond" charset="0"/>
              </a:rPr>
              <a:t> </a:t>
            </a:r>
            <a:r>
              <a:rPr lang="de-DE" dirty="0" err="1">
                <a:solidFill>
                  <a:srgbClr val="004564"/>
                </a:solidFill>
                <a:latin typeface="Franklin Gothic Demi Cond" charset="0"/>
                <a:ea typeface="Franklin Gothic Demi Cond" charset="0"/>
                <a:cs typeface="Franklin Gothic Demi Cond" charset="0"/>
              </a:rPr>
              <a:t>bodies</a:t>
            </a:r>
            <a:r>
              <a:rPr lang="de-DE" dirty="0">
                <a:solidFill>
                  <a:srgbClr val="004564"/>
                </a:solidFill>
                <a:latin typeface="Franklin Gothic Demi Cond" charset="0"/>
                <a:ea typeface="Franklin Gothic Demi Cond" charset="0"/>
                <a:cs typeface="Franklin Gothic Demi Cond" charset="0"/>
              </a:rPr>
              <a:t>.</a:t>
            </a:r>
          </a:p>
        </p:txBody>
      </p:sp>
      <p:sp>
        <p:nvSpPr>
          <p:cNvPr id="9" name="Rechteck 8"/>
          <p:cNvSpPr/>
          <p:nvPr/>
        </p:nvSpPr>
        <p:spPr>
          <a:xfrm>
            <a:off x="147916" y="5706513"/>
            <a:ext cx="8148919" cy="646331"/>
          </a:xfrm>
          <a:prstGeom prst="rect">
            <a:avLst/>
          </a:prstGeom>
        </p:spPr>
        <p:txBody>
          <a:bodyPr wrap="square">
            <a:spAutoFit/>
          </a:bodyPr>
          <a:lstStyle/>
          <a:p>
            <a:r>
              <a:rPr lang="de-DE" dirty="0">
                <a:solidFill>
                  <a:srgbClr val="004564"/>
                </a:solidFill>
                <a:latin typeface="Franklin Gothic Demi Cond" charset="0"/>
                <a:ea typeface="Franklin Gothic Demi Cond" charset="0"/>
                <a:cs typeface="Franklin Gothic Demi Cond" charset="0"/>
              </a:rPr>
              <a:t>FD </a:t>
            </a:r>
            <a:r>
              <a:rPr lang="de-DE" dirty="0" err="1">
                <a:solidFill>
                  <a:srgbClr val="004564"/>
                </a:solidFill>
                <a:latin typeface="Franklin Gothic Demi Cond" charset="0"/>
                <a:ea typeface="Franklin Gothic Demi Cond" charset="0"/>
                <a:cs typeface="Franklin Gothic Demi Cond" charset="0"/>
              </a:rPr>
              <a:t>support</a:t>
            </a:r>
            <a:r>
              <a:rPr lang="de-DE" dirty="0">
                <a:solidFill>
                  <a:srgbClr val="004564"/>
                </a:solidFill>
                <a:latin typeface="Franklin Gothic Demi Cond" charset="0"/>
                <a:ea typeface="Franklin Gothic Demi Cond" charset="0"/>
                <a:cs typeface="Franklin Gothic Demi Cond" charset="0"/>
              </a:rPr>
              <a:t> </a:t>
            </a:r>
            <a:r>
              <a:rPr lang="de-DE" dirty="0" err="1">
                <a:solidFill>
                  <a:srgbClr val="004564"/>
                </a:solidFill>
                <a:latin typeface="Franklin Gothic Demi Cond" charset="0"/>
                <a:ea typeface="Franklin Gothic Demi Cond" charset="0"/>
                <a:cs typeface="Franklin Gothic Demi Cond" charset="0"/>
              </a:rPr>
              <a:t>the</a:t>
            </a:r>
            <a:r>
              <a:rPr lang="de-DE" dirty="0">
                <a:solidFill>
                  <a:srgbClr val="004564"/>
                </a:solidFill>
                <a:latin typeface="Franklin Gothic Demi Cond" charset="0"/>
                <a:ea typeface="Franklin Gothic Demi Cond" charset="0"/>
                <a:cs typeface="Franklin Gothic Demi Cond" charset="0"/>
              </a:rPr>
              <a:t> </a:t>
            </a:r>
            <a:r>
              <a:rPr lang="de-DE" dirty="0" err="1">
                <a:solidFill>
                  <a:srgbClr val="004564"/>
                </a:solidFill>
                <a:latin typeface="Franklin Gothic Demi Cond" charset="0"/>
                <a:ea typeface="Franklin Gothic Demi Cond" charset="0"/>
                <a:cs typeface="Franklin Gothic Demi Cond" charset="0"/>
              </a:rPr>
              <a:t>efforts</a:t>
            </a:r>
            <a:r>
              <a:rPr lang="de-DE" dirty="0">
                <a:solidFill>
                  <a:srgbClr val="004564"/>
                </a:solidFill>
                <a:latin typeface="Franklin Gothic Demi Cond" charset="0"/>
                <a:ea typeface="Franklin Gothic Demi Cond" charset="0"/>
                <a:cs typeface="Franklin Gothic Demi Cond" charset="0"/>
              </a:rPr>
              <a:t> </a:t>
            </a:r>
            <a:r>
              <a:rPr lang="de-DE" dirty="0" err="1">
                <a:solidFill>
                  <a:srgbClr val="004564"/>
                </a:solidFill>
                <a:latin typeface="Franklin Gothic Demi Cond" charset="0"/>
                <a:ea typeface="Franklin Gothic Demi Cond" charset="0"/>
                <a:cs typeface="Franklin Gothic Demi Cond" charset="0"/>
              </a:rPr>
              <a:t>of</a:t>
            </a:r>
            <a:r>
              <a:rPr lang="de-DE" dirty="0">
                <a:solidFill>
                  <a:srgbClr val="004564"/>
                </a:solidFill>
                <a:latin typeface="Franklin Gothic Demi Cond" charset="0"/>
                <a:ea typeface="Franklin Gothic Demi Cond" charset="0"/>
                <a:cs typeface="Franklin Gothic Demi Cond" charset="0"/>
              </a:rPr>
              <a:t> NA </a:t>
            </a:r>
            <a:r>
              <a:rPr lang="de-DE" dirty="0" err="1">
                <a:solidFill>
                  <a:srgbClr val="004564"/>
                </a:solidFill>
                <a:latin typeface="Franklin Gothic Demi Cond" charset="0"/>
                <a:ea typeface="Franklin Gothic Demi Cond" charset="0"/>
                <a:cs typeface="Franklin Gothic Demi Cond" charset="0"/>
              </a:rPr>
              <a:t>service</a:t>
            </a:r>
            <a:r>
              <a:rPr lang="de-DE" dirty="0">
                <a:solidFill>
                  <a:srgbClr val="004564"/>
                </a:solidFill>
                <a:latin typeface="Franklin Gothic Demi Cond" charset="0"/>
                <a:ea typeface="Franklin Gothic Demi Cond" charset="0"/>
                <a:cs typeface="Franklin Gothic Demi Cond" charset="0"/>
              </a:rPr>
              <a:t> </a:t>
            </a:r>
            <a:r>
              <a:rPr lang="de-DE" dirty="0" err="1">
                <a:solidFill>
                  <a:srgbClr val="004564"/>
                </a:solidFill>
                <a:latin typeface="Franklin Gothic Demi Cond" charset="0"/>
                <a:ea typeface="Franklin Gothic Demi Cond" charset="0"/>
                <a:cs typeface="Franklin Gothic Demi Cond" charset="0"/>
              </a:rPr>
              <a:t>bodies</a:t>
            </a:r>
            <a:r>
              <a:rPr lang="de-DE" dirty="0">
                <a:solidFill>
                  <a:srgbClr val="004564"/>
                </a:solidFill>
                <a:latin typeface="Franklin Gothic Demi Cond" charset="0"/>
                <a:ea typeface="Franklin Gothic Demi Cond" charset="0"/>
                <a:cs typeface="Franklin Gothic Demi Cond" charset="0"/>
              </a:rPr>
              <a:t> </a:t>
            </a:r>
            <a:r>
              <a:rPr lang="de-DE" dirty="0" err="1">
                <a:solidFill>
                  <a:srgbClr val="004564"/>
                </a:solidFill>
                <a:latin typeface="Franklin Gothic Demi Cond" charset="0"/>
                <a:ea typeface="Franklin Gothic Demi Cond" charset="0"/>
                <a:cs typeface="Franklin Gothic Demi Cond" charset="0"/>
              </a:rPr>
              <a:t>to</a:t>
            </a:r>
            <a:r>
              <a:rPr lang="de-DE" dirty="0">
                <a:solidFill>
                  <a:srgbClr val="004564"/>
                </a:solidFill>
                <a:latin typeface="Franklin Gothic Demi Cond" charset="0"/>
                <a:ea typeface="Franklin Gothic Demi Cond" charset="0"/>
                <a:cs typeface="Franklin Gothic Demi Cond" charset="0"/>
              </a:rPr>
              <a:t> </a:t>
            </a:r>
            <a:r>
              <a:rPr lang="de-DE" dirty="0" err="1">
                <a:solidFill>
                  <a:srgbClr val="004564"/>
                </a:solidFill>
                <a:latin typeface="Franklin Gothic Demi Cond" charset="0"/>
                <a:ea typeface="Franklin Gothic Demi Cond" charset="0"/>
                <a:cs typeface="Franklin Gothic Demi Cond" charset="0"/>
              </a:rPr>
              <a:t>strengthen</a:t>
            </a:r>
            <a:r>
              <a:rPr lang="de-DE" dirty="0">
                <a:solidFill>
                  <a:srgbClr val="004564"/>
                </a:solidFill>
                <a:latin typeface="Franklin Gothic Demi Cond" charset="0"/>
                <a:ea typeface="Franklin Gothic Demi Cond" charset="0"/>
                <a:cs typeface="Franklin Gothic Demi Cond" charset="0"/>
              </a:rPr>
              <a:t> </a:t>
            </a:r>
            <a:r>
              <a:rPr lang="de-DE" dirty="0" err="1">
                <a:solidFill>
                  <a:srgbClr val="004564"/>
                </a:solidFill>
                <a:latin typeface="Franklin Gothic Demi Cond" charset="0"/>
                <a:ea typeface="Franklin Gothic Demi Cond" charset="0"/>
                <a:cs typeface="Franklin Gothic Demi Cond" charset="0"/>
              </a:rPr>
              <a:t>and</a:t>
            </a:r>
            <a:r>
              <a:rPr lang="de-DE" dirty="0">
                <a:solidFill>
                  <a:srgbClr val="004564"/>
                </a:solidFill>
                <a:latin typeface="Franklin Gothic Demi Cond" charset="0"/>
                <a:ea typeface="Franklin Gothic Demi Cond" charset="0"/>
                <a:cs typeface="Franklin Gothic Demi Cond" charset="0"/>
              </a:rPr>
              <a:t> </a:t>
            </a:r>
            <a:r>
              <a:rPr lang="de-DE" dirty="0" err="1">
                <a:solidFill>
                  <a:srgbClr val="004564"/>
                </a:solidFill>
                <a:latin typeface="Franklin Gothic Demi Cond" charset="0"/>
                <a:ea typeface="Franklin Gothic Demi Cond" charset="0"/>
                <a:cs typeface="Franklin Gothic Demi Cond" charset="0"/>
              </a:rPr>
              <a:t>grow</a:t>
            </a:r>
            <a:r>
              <a:rPr lang="de-DE" dirty="0">
                <a:solidFill>
                  <a:srgbClr val="004564"/>
                </a:solidFill>
                <a:latin typeface="Franklin Gothic Demi Cond" charset="0"/>
                <a:ea typeface="Franklin Gothic Demi Cond" charset="0"/>
                <a:cs typeface="Franklin Gothic Demi Cond" charset="0"/>
              </a:rPr>
              <a:t> NA </a:t>
            </a:r>
            <a:r>
              <a:rPr lang="de-DE" dirty="0" err="1">
                <a:solidFill>
                  <a:srgbClr val="004564"/>
                </a:solidFill>
                <a:latin typeface="Franklin Gothic Demi Cond" charset="0"/>
                <a:ea typeface="Franklin Gothic Demi Cond" charset="0"/>
                <a:cs typeface="Franklin Gothic Demi Cond" charset="0"/>
              </a:rPr>
              <a:t>as</a:t>
            </a:r>
            <a:r>
              <a:rPr lang="de-DE" dirty="0">
                <a:solidFill>
                  <a:srgbClr val="004564"/>
                </a:solidFill>
                <a:latin typeface="Franklin Gothic Demi Cond" charset="0"/>
                <a:ea typeface="Franklin Gothic Demi Cond" charset="0"/>
                <a:cs typeface="Franklin Gothic Demi Cond" charset="0"/>
              </a:rPr>
              <a:t> a </a:t>
            </a:r>
            <a:r>
              <a:rPr lang="de-DE" dirty="0" err="1">
                <a:solidFill>
                  <a:srgbClr val="004564"/>
                </a:solidFill>
                <a:latin typeface="Franklin Gothic Demi Cond" charset="0"/>
                <a:ea typeface="Franklin Gothic Demi Cond" charset="0"/>
                <a:cs typeface="Franklin Gothic Demi Cond" charset="0"/>
              </a:rPr>
              <a:t>part</a:t>
            </a:r>
            <a:r>
              <a:rPr lang="de-DE" dirty="0">
                <a:solidFill>
                  <a:srgbClr val="004564"/>
                </a:solidFill>
                <a:latin typeface="Franklin Gothic Demi Cond" charset="0"/>
                <a:ea typeface="Franklin Gothic Demi Cond" charset="0"/>
                <a:cs typeface="Franklin Gothic Demi Cond" charset="0"/>
              </a:rPr>
              <a:t> </a:t>
            </a:r>
            <a:r>
              <a:rPr lang="de-DE" dirty="0" err="1">
                <a:solidFill>
                  <a:srgbClr val="004564"/>
                </a:solidFill>
                <a:latin typeface="Franklin Gothic Demi Cond" charset="0"/>
                <a:ea typeface="Franklin Gothic Demi Cond" charset="0"/>
                <a:cs typeface="Franklin Gothic Demi Cond" charset="0"/>
              </a:rPr>
              <a:t>of</a:t>
            </a:r>
            <a:r>
              <a:rPr lang="de-DE" dirty="0">
                <a:solidFill>
                  <a:srgbClr val="004564"/>
                </a:solidFill>
                <a:latin typeface="Franklin Gothic Demi Cond" charset="0"/>
                <a:ea typeface="Franklin Gothic Demi Cond" charset="0"/>
                <a:cs typeface="Franklin Gothic Demi Cond" charset="0"/>
              </a:rPr>
              <a:t> a </a:t>
            </a:r>
            <a:r>
              <a:rPr lang="de-DE" dirty="0" err="1">
                <a:solidFill>
                  <a:srgbClr val="004564"/>
                </a:solidFill>
                <a:latin typeface="Franklin Gothic Demi Cond" charset="0"/>
                <a:ea typeface="Franklin Gothic Demi Cond" charset="0"/>
                <a:cs typeface="Franklin Gothic Demi Cond" charset="0"/>
              </a:rPr>
              <a:t>coordinated</a:t>
            </a:r>
            <a:r>
              <a:rPr lang="de-DE" dirty="0">
                <a:solidFill>
                  <a:srgbClr val="004564"/>
                </a:solidFill>
                <a:latin typeface="Franklin Gothic Demi Cond" charset="0"/>
                <a:ea typeface="Franklin Gothic Demi Cond" charset="0"/>
                <a:cs typeface="Franklin Gothic Demi Cond" charset="0"/>
              </a:rPr>
              <a:t>, </a:t>
            </a:r>
            <a:r>
              <a:rPr lang="de-DE" dirty="0" err="1">
                <a:solidFill>
                  <a:srgbClr val="004564"/>
                </a:solidFill>
                <a:latin typeface="Franklin Gothic Demi Cond" charset="0"/>
                <a:ea typeface="Franklin Gothic Demi Cond" charset="0"/>
                <a:cs typeface="Franklin Gothic Demi Cond" charset="0"/>
              </a:rPr>
              <a:t>comprehensive</a:t>
            </a:r>
            <a:r>
              <a:rPr lang="de-DE" dirty="0">
                <a:solidFill>
                  <a:srgbClr val="004564"/>
                </a:solidFill>
                <a:latin typeface="Franklin Gothic Demi Cond" charset="0"/>
                <a:ea typeface="Franklin Gothic Demi Cond" charset="0"/>
                <a:cs typeface="Franklin Gothic Demi Cond" charset="0"/>
              </a:rPr>
              <a:t> PR </a:t>
            </a:r>
            <a:r>
              <a:rPr lang="de-DE" dirty="0" err="1">
                <a:solidFill>
                  <a:srgbClr val="004564"/>
                </a:solidFill>
                <a:latin typeface="Franklin Gothic Demi Cond" charset="0"/>
                <a:ea typeface="Franklin Gothic Demi Cond" charset="0"/>
                <a:cs typeface="Franklin Gothic Demi Cond" charset="0"/>
              </a:rPr>
              <a:t>strategy</a:t>
            </a:r>
            <a:r>
              <a:rPr lang="de-DE" dirty="0">
                <a:solidFill>
                  <a:srgbClr val="004564"/>
                </a:solidFill>
                <a:latin typeface="Franklin Gothic Demi Cond" charset="0"/>
                <a:ea typeface="Franklin Gothic Demi Cond" charset="0"/>
                <a:cs typeface="Franklin Gothic Demi Cond" charset="0"/>
              </a:rPr>
              <a:t> </a:t>
            </a:r>
            <a:r>
              <a:rPr lang="de-DE" dirty="0" err="1">
                <a:solidFill>
                  <a:srgbClr val="004564"/>
                </a:solidFill>
                <a:latin typeface="Franklin Gothic Demi Cond" charset="0"/>
                <a:ea typeface="Franklin Gothic Demi Cond" charset="0"/>
                <a:cs typeface="Franklin Gothic Demi Cond" charset="0"/>
              </a:rPr>
              <a:t>that</a:t>
            </a:r>
            <a:r>
              <a:rPr lang="de-DE" dirty="0">
                <a:solidFill>
                  <a:srgbClr val="004564"/>
                </a:solidFill>
                <a:latin typeface="Franklin Gothic Demi Cond" charset="0"/>
                <a:ea typeface="Franklin Gothic Demi Cond" charset="0"/>
                <a:cs typeface="Franklin Gothic Demi Cond" charset="0"/>
              </a:rPr>
              <a:t> </a:t>
            </a:r>
            <a:r>
              <a:rPr lang="de-DE" dirty="0" err="1">
                <a:solidFill>
                  <a:srgbClr val="004564"/>
                </a:solidFill>
                <a:latin typeface="Franklin Gothic Demi Cond" charset="0"/>
                <a:ea typeface="Franklin Gothic Demi Cond" charset="0"/>
                <a:cs typeface="Franklin Gothic Demi Cond" charset="0"/>
              </a:rPr>
              <a:t>advanced</a:t>
            </a:r>
            <a:r>
              <a:rPr lang="de-DE" dirty="0">
                <a:solidFill>
                  <a:srgbClr val="004564"/>
                </a:solidFill>
                <a:latin typeface="Franklin Gothic Demi Cond" charset="0"/>
                <a:ea typeface="Franklin Gothic Demi Cond" charset="0"/>
                <a:cs typeface="Franklin Gothic Demi Cond" charset="0"/>
              </a:rPr>
              <a:t> </a:t>
            </a:r>
            <a:r>
              <a:rPr lang="de-DE" dirty="0" err="1">
                <a:solidFill>
                  <a:srgbClr val="004564"/>
                </a:solidFill>
                <a:latin typeface="Franklin Gothic Demi Cond" charset="0"/>
                <a:ea typeface="Franklin Gothic Demi Cond" charset="0"/>
                <a:cs typeface="Franklin Gothic Demi Cond" charset="0"/>
              </a:rPr>
              <a:t>the</a:t>
            </a:r>
            <a:r>
              <a:rPr lang="de-DE" dirty="0">
                <a:solidFill>
                  <a:srgbClr val="004564"/>
                </a:solidFill>
                <a:latin typeface="Franklin Gothic Demi Cond" charset="0"/>
                <a:ea typeface="Franklin Gothic Demi Cond" charset="0"/>
                <a:cs typeface="Franklin Gothic Demi Cond" charset="0"/>
              </a:rPr>
              <a:t> Vision </a:t>
            </a:r>
            <a:r>
              <a:rPr lang="de-DE" dirty="0" err="1">
                <a:solidFill>
                  <a:srgbClr val="004564"/>
                </a:solidFill>
                <a:latin typeface="Franklin Gothic Demi Cond" charset="0"/>
                <a:ea typeface="Franklin Gothic Demi Cond" charset="0"/>
                <a:cs typeface="Franklin Gothic Demi Cond" charset="0"/>
              </a:rPr>
              <a:t>for</a:t>
            </a:r>
            <a:r>
              <a:rPr lang="de-DE" dirty="0">
                <a:solidFill>
                  <a:srgbClr val="004564"/>
                </a:solidFill>
                <a:latin typeface="Franklin Gothic Demi Cond" charset="0"/>
                <a:ea typeface="Franklin Gothic Demi Cond" charset="0"/>
                <a:cs typeface="Franklin Gothic Demi Cond" charset="0"/>
              </a:rPr>
              <a:t> NA </a:t>
            </a:r>
            <a:r>
              <a:rPr lang="de-DE" dirty="0" err="1">
                <a:solidFill>
                  <a:srgbClr val="004564"/>
                </a:solidFill>
                <a:latin typeface="Franklin Gothic Demi Cond" charset="0"/>
                <a:ea typeface="Franklin Gothic Demi Cond" charset="0"/>
                <a:cs typeface="Franklin Gothic Demi Cond" charset="0"/>
              </a:rPr>
              <a:t>service</a:t>
            </a:r>
            <a:r>
              <a:rPr lang="de-DE" dirty="0">
                <a:solidFill>
                  <a:srgbClr val="004564"/>
                </a:solidFill>
                <a:latin typeface="Franklin Gothic Demi Cond" charset="0"/>
                <a:ea typeface="Franklin Gothic Demi Cond" charset="0"/>
                <a:cs typeface="Franklin Gothic Demi Cond" charset="0"/>
              </a:rPr>
              <a:t>.</a:t>
            </a:r>
          </a:p>
        </p:txBody>
      </p:sp>
    </p:spTree>
    <p:extLst>
      <p:ext uri="{BB962C8B-B14F-4D97-AF65-F5344CB8AC3E}">
        <p14:creationId xmlns:p14="http://schemas.microsoft.com/office/powerpoint/2010/main" val="1950762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hteck 5"/>
          <p:cNvSpPr/>
          <p:nvPr/>
        </p:nvSpPr>
        <p:spPr>
          <a:xfrm>
            <a:off x="0" y="6513332"/>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10" name="Title 1"/>
          <p:cNvSpPr txBox="1">
            <a:spLocks/>
          </p:cNvSpPr>
          <p:nvPr/>
        </p:nvSpPr>
        <p:spPr>
          <a:xfrm>
            <a:off x="431537" y="56222"/>
            <a:ext cx="8280926" cy="150876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de-DE" b="1" dirty="0" err="1">
                <a:solidFill>
                  <a:srgbClr val="F07626"/>
                </a:solidFill>
                <a:latin typeface="Rockwell" charset="0"/>
                <a:ea typeface="Rockwell" charset="0"/>
                <a:cs typeface="Rockwell" charset="0"/>
              </a:rPr>
              <a:t>External</a:t>
            </a:r>
            <a:r>
              <a:rPr lang="de-DE" b="1" dirty="0">
                <a:solidFill>
                  <a:srgbClr val="F07626"/>
                </a:solidFill>
                <a:latin typeface="Rockwell" charset="0"/>
                <a:ea typeface="Rockwell" charset="0"/>
                <a:cs typeface="Rockwell" charset="0"/>
              </a:rPr>
              <a:t> </a:t>
            </a:r>
            <a:r>
              <a:rPr lang="de-DE" b="1" dirty="0" err="1">
                <a:solidFill>
                  <a:srgbClr val="F07626"/>
                </a:solidFill>
                <a:latin typeface="Rockwell" charset="0"/>
                <a:ea typeface="Rockwell" charset="0"/>
                <a:cs typeface="Rockwell" charset="0"/>
              </a:rPr>
              <a:t>Challenges</a:t>
            </a:r>
            <a:endParaRPr lang="en-US" sz="2800" b="1" dirty="0">
              <a:solidFill>
                <a:srgbClr val="F07626"/>
              </a:solidFill>
              <a:latin typeface="Rockwell" charset="0"/>
              <a:ea typeface="Rockwell" charset="0"/>
              <a:cs typeface="Rockwell" charset="0"/>
            </a:endParaRPr>
          </a:p>
        </p:txBody>
      </p:sp>
      <p:sp>
        <p:nvSpPr>
          <p:cNvPr id="7" name="Rechteck 6"/>
          <p:cNvSpPr/>
          <p:nvPr/>
        </p:nvSpPr>
        <p:spPr>
          <a:xfrm>
            <a:off x="0" y="0"/>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8" name="Rechteck 7"/>
          <p:cNvSpPr/>
          <p:nvPr/>
        </p:nvSpPr>
        <p:spPr>
          <a:xfrm>
            <a:off x="0" y="1204982"/>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9" name="Content Placeholder 2"/>
          <p:cNvSpPr txBox="1">
            <a:spLocks/>
          </p:cNvSpPr>
          <p:nvPr/>
        </p:nvSpPr>
        <p:spPr>
          <a:xfrm>
            <a:off x="432000" y="1800000"/>
            <a:ext cx="8280926" cy="4657174"/>
          </a:xfrm>
          <a:prstGeom prst="rect">
            <a:avLst/>
          </a:prstGeom>
        </p:spPr>
        <p:txBody>
          <a:bodyPr vert="horz" wrap="none"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lvl="1" indent="0">
              <a:spcBef>
                <a:spcPts val="1200"/>
              </a:spcBef>
              <a:spcAft>
                <a:spcPts val="200"/>
              </a:spcAft>
              <a:buClr>
                <a:schemeClr val="tx1">
                  <a:lumMod val="90000"/>
                  <a:lumOff val="10000"/>
                </a:schemeClr>
              </a:buClr>
              <a:buNone/>
            </a:pPr>
            <a:r>
              <a:rPr lang="en-US" sz="2400" dirty="0">
                <a:solidFill>
                  <a:srgbClr val="004564"/>
                </a:solidFill>
                <a:latin typeface="Franklin Gothic Demi Cond" charset="0"/>
                <a:ea typeface="Franklin Gothic Demi Cond" charset="0"/>
                <a:cs typeface="Franklin Gothic Demi Cond" charset="0"/>
              </a:rPr>
              <a:t>First discuss the challenges on the list AND THEN pick 3 of the common </a:t>
            </a:r>
            <a:br>
              <a:rPr lang="en-US" sz="2400" dirty="0">
                <a:solidFill>
                  <a:srgbClr val="004564"/>
                </a:solidFill>
                <a:latin typeface="Franklin Gothic Demi Cond" charset="0"/>
                <a:ea typeface="Franklin Gothic Demi Cond" charset="0"/>
                <a:cs typeface="Franklin Gothic Demi Cond" charset="0"/>
              </a:rPr>
            </a:br>
            <a:r>
              <a:rPr lang="en-US" sz="2400" dirty="0">
                <a:solidFill>
                  <a:srgbClr val="004564"/>
                </a:solidFill>
                <a:latin typeface="Franklin Gothic Demi Cond" charset="0"/>
                <a:ea typeface="Franklin Gothic Demi Cond" charset="0"/>
                <a:cs typeface="Franklin Gothic Demi Cond" charset="0"/>
              </a:rPr>
              <a:t>challenges you identify and Brainstorm potential solutions.</a:t>
            </a:r>
            <a:endParaRPr lang="de-DE" sz="2400" dirty="0">
              <a:solidFill>
                <a:srgbClr val="004564"/>
              </a:solidFill>
              <a:latin typeface="Franklin Gothic Demi Cond" charset="0"/>
              <a:ea typeface="Franklin Gothic Demi Cond" charset="0"/>
              <a:cs typeface="Franklin Gothic Demi Cond" charset="0"/>
            </a:endParaRPr>
          </a:p>
          <a:p>
            <a:pPr marL="0" lvl="1" indent="0">
              <a:spcBef>
                <a:spcPts val="1200"/>
              </a:spcBef>
              <a:spcAft>
                <a:spcPts val="200"/>
              </a:spcAft>
              <a:buClr>
                <a:schemeClr val="tx1">
                  <a:lumMod val="90000"/>
                  <a:lumOff val="10000"/>
                </a:schemeClr>
              </a:buClr>
              <a:buFont typeface="Wingdings" pitchFamily="2" charset="2"/>
              <a:buNone/>
            </a:pPr>
            <a:r>
              <a:rPr lang="en-US" sz="2400" dirty="0">
                <a:solidFill>
                  <a:srgbClr val="004564"/>
                </a:solidFill>
                <a:latin typeface="Franklin Gothic Demi Cond" charset="0"/>
                <a:ea typeface="Franklin Gothic Demi Cond" charset="0"/>
                <a:cs typeface="Franklin Gothic Demi Cond" charset="0"/>
              </a:rPr>
              <a:t>External Challenges</a:t>
            </a:r>
          </a:p>
          <a:p>
            <a:pPr>
              <a:lnSpc>
                <a:spcPts val="800"/>
              </a:lnSpc>
              <a:buClr>
                <a:schemeClr val="tx1">
                  <a:lumMod val="90000"/>
                  <a:lumOff val="10000"/>
                </a:schemeClr>
              </a:buClr>
              <a:buFont typeface="AppleSymbols" charset="0"/>
              <a:buChar char="☐"/>
            </a:pPr>
            <a:r>
              <a:rPr lang="en-US" sz="1600" dirty="0">
                <a:solidFill>
                  <a:srgbClr val="004564"/>
                </a:solidFill>
                <a:latin typeface="Roboto Light" charset="0"/>
                <a:ea typeface="Roboto Light" charset="0"/>
                <a:cs typeface="Roboto Light" charset="0"/>
              </a:rPr>
              <a:t>  Lack of Community Relations</a:t>
            </a:r>
          </a:p>
          <a:p>
            <a:pPr>
              <a:lnSpc>
                <a:spcPts val="800"/>
              </a:lnSpc>
              <a:buClr>
                <a:schemeClr val="tx1">
                  <a:lumMod val="90000"/>
                  <a:lumOff val="10000"/>
                </a:schemeClr>
              </a:buClr>
              <a:buFont typeface="AppleSymbols" charset="0"/>
              <a:buChar char="☐"/>
            </a:pPr>
            <a:r>
              <a:rPr lang="en-US" sz="1600" dirty="0">
                <a:solidFill>
                  <a:srgbClr val="004564"/>
                </a:solidFill>
                <a:latin typeface="Roboto Light" charset="0"/>
                <a:ea typeface="Roboto Light" charset="0"/>
                <a:cs typeface="Roboto Light" charset="0"/>
              </a:rPr>
              <a:t>  Multiple other “Support Groups” appear</a:t>
            </a:r>
          </a:p>
          <a:p>
            <a:pPr>
              <a:lnSpc>
                <a:spcPts val="800"/>
              </a:lnSpc>
              <a:buClr>
                <a:schemeClr val="tx1">
                  <a:lumMod val="90000"/>
                  <a:lumOff val="10000"/>
                </a:schemeClr>
              </a:buClr>
              <a:buFont typeface="AppleSymbols" charset="0"/>
              <a:buChar char="☐"/>
            </a:pPr>
            <a:r>
              <a:rPr lang="en-US" sz="1600" dirty="0">
                <a:solidFill>
                  <a:srgbClr val="004564"/>
                </a:solidFill>
                <a:latin typeface="Roboto Light" charset="0"/>
                <a:ea typeface="Roboto Light" charset="0"/>
                <a:cs typeface="Roboto Light" charset="0"/>
              </a:rPr>
              <a:t>  NA is seen as a cult</a:t>
            </a:r>
          </a:p>
          <a:p>
            <a:pPr>
              <a:lnSpc>
                <a:spcPts val="800"/>
              </a:lnSpc>
              <a:buClr>
                <a:schemeClr val="tx1">
                  <a:lumMod val="90000"/>
                  <a:lumOff val="10000"/>
                </a:schemeClr>
              </a:buClr>
              <a:buFont typeface="AppleSymbols" charset="0"/>
              <a:buChar char="☐"/>
            </a:pPr>
            <a:r>
              <a:rPr lang="en-US" sz="1600" dirty="0">
                <a:solidFill>
                  <a:srgbClr val="004564"/>
                </a:solidFill>
                <a:latin typeface="Roboto Light" charset="0"/>
                <a:ea typeface="Roboto Light" charset="0"/>
                <a:cs typeface="Roboto Light" charset="0"/>
              </a:rPr>
              <a:t>  Wider range of addictions in society</a:t>
            </a:r>
          </a:p>
          <a:p>
            <a:pPr>
              <a:lnSpc>
                <a:spcPts val="800"/>
              </a:lnSpc>
              <a:buClr>
                <a:schemeClr val="tx1">
                  <a:lumMod val="90000"/>
                  <a:lumOff val="10000"/>
                </a:schemeClr>
              </a:buClr>
              <a:buFont typeface="AppleSymbols" charset="0"/>
              <a:buChar char="☐"/>
            </a:pPr>
            <a:r>
              <a:rPr lang="en-US" sz="1600" dirty="0">
                <a:solidFill>
                  <a:srgbClr val="004564"/>
                </a:solidFill>
                <a:latin typeface="Roboto Light" charset="0"/>
                <a:ea typeface="Roboto Light" charset="0"/>
                <a:cs typeface="Roboto Light" charset="0"/>
              </a:rPr>
              <a:t>  Perception of rigid rituals and rules</a:t>
            </a:r>
          </a:p>
          <a:p>
            <a:pPr>
              <a:lnSpc>
                <a:spcPts val="800"/>
              </a:lnSpc>
              <a:buClr>
                <a:schemeClr val="tx1">
                  <a:lumMod val="90000"/>
                  <a:lumOff val="10000"/>
                </a:schemeClr>
              </a:buClr>
              <a:buFont typeface="AppleSymbols" charset="0"/>
              <a:buChar char="☐"/>
            </a:pPr>
            <a:r>
              <a:rPr lang="en-US" sz="1600" dirty="0">
                <a:solidFill>
                  <a:srgbClr val="004564"/>
                </a:solidFill>
                <a:latin typeface="Roboto Light" charset="0"/>
                <a:ea typeface="Roboto Light" charset="0"/>
                <a:cs typeface="Roboto Light" charset="0"/>
              </a:rPr>
              <a:t>  Meetings seen as monologue communication</a:t>
            </a:r>
          </a:p>
          <a:p>
            <a:pPr>
              <a:lnSpc>
                <a:spcPts val="800"/>
              </a:lnSpc>
              <a:buClr>
                <a:schemeClr val="tx1">
                  <a:lumMod val="90000"/>
                  <a:lumOff val="10000"/>
                </a:schemeClr>
              </a:buClr>
              <a:buFont typeface="AppleSymbols" charset="0"/>
              <a:buChar char="☐"/>
            </a:pPr>
            <a:r>
              <a:rPr lang="en-US" sz="1600" dirty="0">
                <a:solidFill>
                  <a:srgbClr val="004564"/>
                </a:solidFill>
                <a:latin typeface="Roboto Light" charset="0"/>
                <a:ea typeface="Roboto Light" charset="0"/>
                <a:cs typeface="Roboto Light" charset="0"/>
              </a:rPr>
              <a:t>  NA viewed as religious </a:t>
            </a:r>
          </a:p>
          <a:p>
            <a:pPr>
              <a:lnSpc>
                <a:spcPts val="800"/>
              </a:lnSpc>
              <a:buClr>
                <a:schemeClr val="tx1">
                  <a:lumMod val="90000"/>
                  <a:lumOff val="10000"/>
                </a:schemeClr>
              </a:buClr>
              <a:buFont typeface="AppleSymbols" charset="0"/>
              <a:buChar char="☐"/>
            </a:pPr>
            <a:r>
              <a:rPr lang="en-US" sz="1600" dirty="0">
                <a:solidFill>
                  <a:srgbClr val="004564"/>
                </a:solidFill>
                <a:latin typeface="Roboto Light" charset="0"/>
                <a:ea typeface="Roboto Light" charset="0"/>
                <a:cs typeface="Roboto Light" charset="0"/>
              </a:rPr>
              <a:t>  Professionals in favor of DRT</a:t>
            </a:r>
          </a:p>
          <a:p>
            <a:pPr>
              <a:lnSpc>
                <a:spcPts val="800"/>
              </a:lnSpc>
              <a:buClr>
                <a:schemeClr val="tx1">
                  <a:lumMod val="90000"/>
                  <a:lumOff val="10000"/>
                </a:schemeClr>
              </a:buClr>
              <a:buFont typeface="AppleSymbols" charset="0"/>
              <a:buChar char="☐"/>
            </a:pPr>
            <a:r>
              <a:rPr lang="en-US" sz="1600" dirty="0">
                <a:solidFill>
                  <a:srgbClr val="004564"/>
                </a:solidFill>
                <a:latin typeface="Roboto Light" charset="0"/>
                <a:ea typeface="Roboto Light" charset="0"/>
                <a:cs typeface="Roboto Light" charset="0"/>
              </a:rPr>
              <a:t>  Increased disappointment of professionals about local NA.</a:t>
            </a:r>
          </a:p>
          <a:p>
            <a:pPr marL="0" indent="0">
              <a:lnSpc>
                <a:spcPts val="1800"/>
              </a:lnSpc>
              <a:buClr>
                <a:schemeClr val="tx1">
                  <a:lumMod val="90000"/>
                  <a:lumOff val="10000"/>
                </a:schemeClr>
              </a:buClr>
              <a:buNone/>
            </a:pPr>
            <a:r>
              <a:rPr lang="en-US" sz="1600" dirty="0">
                <a:solidFill>
                  <a:srgbClr val="004564"/>
                </a:solidFill>
                <a:latin typeface="Roboto Light" charset="0"/>
                <a:ea typeface="Roboto Light" charset="0"/>
                <a:cs typeface="Roboto Light" charset="0"/>
              </a:rPr>
              <a:t>There is a distinction to be made between having an opinion on an outside issue and having </a:t>
            </a:r>
            <a:br>
              <a:rPr lang="en-US" sz="1600" dirty="0">
                <a:solidFill>
                  <a:srgbClr val="004564"/>
                </a:solidFill>
                <a:latin typeface="Roboto Light" charset="0"/>
                <a:ea typeface="Roboto Light" charset="0"/>
                <a:cs typeface="Roboto Light" charset="0"/>
              </a:rPr>
            </a:br>
            <a:r>
              <a:rPr lang="en-US" sz="1600" dirty="0">
                <a:solidFill>
                  <a:srgbClr val="004564"/>
                </a:solidFill>
                <a:latin typeface="Roboto Light" charset="0"/>
                <a:ea typeface="Roboto Light" charset="0"/>
                <a:cs typeface="Roboto Light" charset="0"/>
              </a:rPr>
              <a:t>an awareness of an outside issue that may be impacting us.</a:t>
            </a:r>
          </a:p>
          <a:p>
            <a:pPr marL="0" lvl="1" indent="0">
              <a:spcBef>
                <a:spcPts val="1200"/>
              </a:spcBef>
              <a:spcAft>
                <a:spcPts val="200"/>
              </a:spcAft>
              <a:buClr>
                <a:schemeClr val="tx1">
                  <a:lumMod val="90000"/>
                  <a:lumOff val="10000"/>
                </a:schemeClr>
              </a:buClr>
              <a:buFont typeface="Wingdings" pitchFamily="2" charset="2"/>
              <a:buNone/>
            </a:pPr>
            <a:endParaRPr lang="en-US" altLang="de-DE" sz="2100" dirty="0">
              <a:solidFill>
                <a:srgbClr val="004564"/>
              </a:solidFill>
            </a:endParaRPr>
          </a:p>
          <a:p>
            <a:pPr marL="0" lvl="1" indent="0">
              <a:spcBef>
                <a:spcPts val="1200"/>
              </a:spcBef>
              <a:spcAft>
                <a:spcPts val="200"/>
              </a:spcAft>
              <a:buClr>
                <a:schemeClr val="tx1">
                  <a:lumMod val="90000"/>
                  <a:lumOff val="10000"/>
                </a:schemeClr>
              </a:buClr>
              <a:buNone/>
            </a:pPr>
            <a:endParaRPr lang="en-US" altLang="de-DE" sz="2400" dirty="0">
              <a:solidFill>
                <a:srgbClr val="004564"/>
              </a:solidFill>
              <a:latin typeface="Franklin Gothic Demi Cond" charset="0"/>
              <a:ea typeface="Franklin Gothic Demi Cond" charset="0"/>
              <a:cs typeface="Franklin Gothic Demi Cond" charset="0"/>
            </a:endParaRPr>
          </a:p>
        </p:txBody>
      </p:sp>
    </p:spTree>
    <p:extLst>
      <p:ext uri="{BB962C8B-B14F-4D97-AF65-F5344CB8AC3E}">
        <p14:creationId xmlns:p14="http://schemas.microsoft.com/office/powerpoint/2010/main" val="1168283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hteck 5"/>
          <p:cNvSpPr/>
          <p:nvPr/>
        </p:nvSpPr>
        <p:spPr>
          <a:xfrm>
            <a:off x="0" y="6513332"/>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10" name="Title 1"/>
          <p:cNvSpPr txBox="1">
            <a:spLocks/>
          </p:cNvSpPr>
          <p:nvPr/>
        </p:nvSpPr>
        <p:spPr>
          <a:xfrm>
            <a:off x="431537" y="56222"/>
            <a:ext cx="8280926" cy="150876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de-DE" b="1" dirty="0" err="1">
                <a:solidFill>
                  <a:srgbClr val="F07626"/>
                </a:solidFill>
                <a:latin typeface="Rockwell" charset="0"/>
                <a:ea typeface="Rockwell" charset="0"/>
                <a:cs typeface="Rockwell" charset="0"/>
              </a:rPr>
              <a:t>External</a:t>
            </a:r>
            <a:r>
              <a:rPr lang="de-DE" b="1" dirty="0">
                <a:solidFill>
                  <a:srgbClr val="F07626"/>
                </a:solidFill>
                <a:latin typeface="Rockwell" charset="0"/>
                <a:ea typeface="Rockwell" charset="0"/>
                <a:cs typeface="Rockwell" charset="0"/>
              </a:rPr>
              <a:t> </a:t>
            </a:r>
            <a:r>
              <a:rPr lang="de-DE" b="1" dirty="0" err="1">
                <a:solidFill>
                  <a:srgbClr val="F07626"/>
                </a:solidFill>
                <a:latin typeface="Rockwell" charset="0"/>
                <a:ea typeface="Rockwell" charset="0"/>
                <a:cs typeface="Rockwell" charset="0"/>
              </a:rPr>
              <a:t>Challenges</a:t>
            </a:r>
            <a:endParaRPr lang="en-US" sz="2800" b="1" dirty="0">
              <a:solidFill>
                <a:srgbClr val="F07626"/>
              </a:solidFill>
              <a:latin typeface="Rockwell" charset="0"/>
              <a:ea typeface="Rockwell" charset="0"/>
              <a:cs typeface="Rockwell" charset="0"/>
            </a:endParaRPr>
          </a:p>
        </p:txBody>
      </p:sp>
      <p:sp>
        <p:nvSpPr>
          <p:cNvPr id="7" name="Rechteck 6"/>
          <p:cNvSpPr/>
          <p:nvPr/>
        </p:nvSpPr>
        <p:spPr>
          <a:xfrm>
            <a:off x="0" y="0"/>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8" name="Rechteck 7"/>
          <p:cNvSpPr/>
          <p:nvPr/>
        </p:nvSpPr>
        <p:spPr>
          <a:xfrm>
            <a:off x="0" y="1204982"/>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9" name="Content Placeholder 2"/>
          <p:cNvSpPr txBox="1">
            <a:spLocks/>
          </p:cNvSpPr>
          <p:nvPr/>
        </p:nvSpPr>
        <p:spPr>
          <a:xfrm>
            <a:off x="432000" y="1800000"/>
            <a:ext cx="8280926" cy="4657174"/>
          </a:xfrm>
          <a:prstGeom prst="rect">
            <a:avLst/>
          </a:prstGeom>
        </p:spPr>
        <p:txBody>
          <a:bodyPr vert="horz" wrap="none" lIns="7200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lvl="1" indent="0">
              <a:spcBef>
                <a:spcPts val="1200"/>
              </a:spcBef>
              <a:spcAft>
                <a:spcPts val="200"/>
              </a:spcAft>
              <a:buClr>
                <a:schemeClr val="tx1">
                  <a:lumMod val="90000"/>
                  <a:lumOff val="10000"/>
                </a:schemeClr>
              </a:buClr>
              <a:buFont typeface="Wingdings" pitchFamily="2" charset="2"/>
              <a:buNone/>
            </a:pPr>
            <a:r>
              <a:rPr lang="en-US" sz="2400" dirty="0">
                <a:solidFill>
                  <a:srgbClr val="004564"/>
                </a:solidFill>
                <a:latin typeface="Franklin Gothic Demi Cond" charset="0"/>
                <a:ea typeface="Franklin Gothic Demi Cond" charset="0"/>
                <a:cs typeface="Franklin Gothic Demi Cond" charset="0"/>
              </a:rPr>
              <a:t>External Challenges (Solutions)</a:t>
            </a:r>
            <a:br>
              <a:rPr lang="en-US" sz="2400" dirty="0">
                <a:solidFill>
                  <a:srgbClr val="004564"/>
                </a:solidFill>
                <a:latin typeface="Franklin Gothic Demi Cond" charset="0"/>
                <a:ea typeface="Franklin Gothic Demi Cond" charset="0"/>
                <a:cs typeface="Franklin Gothic Demi Cond" charset="0"/>
              </a:rPr>
            </a:br>
            <a:endParaRPr lang="en-US" sz="2400" dirty="0">
              <a:solidFill>
                <a:srgbClr val="004564"/>
              </a:solidFill>
              <a:latin typeface="Franklin Gothic Demi Cond" charset="0"/>
              <a:ea typeface="Franklin Gothic Demi Cond" charset="0"/>
              <a:cs typeface="Franklin Gothic Demi Cond" charset="0"/>
            </a:endParaRPr>
          </a:p>
          <a:p>
            <a:pPr marL="342900" indent="-342900">
              <a:lnSpc>
                <a:spcPts val="800"/>
              </a:lnSpc>
              <a:buClr>
                <a:schemeClr val="tx1">
                  <a:lumMod val="90000"/>
                  <a:lumOff val="10000"/>
                </a:schemeClr>
              </a:buClr>
              <a:buFont typeface="+mj-lt"/>
              <a:buAutoNum type="arabicPeriod"/>
            </a:pPr>
            <a:r>
              <a:rPr lang="mr-IN" sz="1600" dirty="0">
                <a:solidFill>
                  <a:srgbClr val="004564"/>
                </a:solidFill>
                <a:latin typeface="Roboto Light" charset="0"/>
                <a:ea typeface="Roboto Light" charset="0"/>
                <a:cs typeface="Roboto Light" charset="0"/>
              </a:rPr>
              <a:t>…</a:t>
            </a:r>
            <a:r>
              <a:rPr lang="de-DE" sz="1600" dirty="0">
                <a:solidFill>
                  <a:srgbClr val="004564"/>
                </a:solidFill>
                <a:latin typeface="Roboto Light" charset="0"/>
                <a:ea typeface="Roboto Light" charset="0"/>
                <a:cs typeface="Roboto Light" charset="0"/>
              </a:rPr>
              <a:t>.................</a:t>
            </a:r>
            <a:r>
              <a:rPr lang="mr-IN" sz="1600" dirty="0">
                <a:solidFill>
                  <a:srgbClr val="004564"/>
                </a:solidFill>
                <a:latin typeface="Roboto Light" charset="0"/>
                <a:ea typeface="Roboto Light" charset="0"/>
                <a:cs typeface="Roboto Light" charset="0"/>
              </a:rPr>
              <a:t>…</a:t>
            </a:r>
            <a:r>
              <a:rPr lang="de-DE" sz="1600" dirty="0">
                <a:solidFill>
                  <a:srgbClr val="004564"/>
                </a:solidFill>
                <a:latin typeface="Roboto Light" charset="0"/>
                <a:ea typeface="Roboto Light" charset="0"/>
                <a:cs typeface="Roboto Light" charset="0"/>
              </a:rPr>
              <a:t>................. </a:t>
            </a:r>
            <a:br>
              <a:rPr lang="de-DE" sz="1600" dirty="0">
                <a:solidFill>
                  <a:srgbClr val="004564"/>
                </a:solidFill>
                <a:latin typeface="Roboto Light" charset="0"/>
                <a:ea typeface="Roboto Light" charset="0"/>
                <a:cs typeface="Roboto Light" charset="0"/>
              </a:rPr>
            </a:br>
            <a:endParaRPr lang="de-DE" sz="1600" dirty="0">
              <a:solidFill>
                <a:srgbClr val="004564"/>
              </a:solidFill>
              <a:latin typeface="Roboto Light" charset="0"/>
              <a:ea typeface="Roboto Light" charset="0"/>
              <a:cs typeface="Roboto Light" charset="0"/>
            </a:endParaRPr>
          </a:p>
          <a:p>
            <a:pPr marL="0" indent="0">
              <a:lnSpc>
                <a:spcPts val="800"/>
              </a:lnSpc>
              <a:buClr>
                <a:schemeClr val="tx1">
                  <a:lumMod val="90000"/>
                  <a:lumOff val="10000"/>
                </a:schemeClr>
              </a:buClr>
              <a:buNone/>
            </a:pPr>
            <a:r>
              <a:rPr lang="de-DE" sz="1600" dirty="0">
                <a:solidFill>
                  <a:srgbClr val="004564"/>
                </a:solidFill>
                <a:latin typeface="Roboto Light" charset="0"/>
                <a:ea typeface="Roboto Light" charset="0"/>
                <a:cs typeface="Roboto Light" charset="0"/>
              </a:rPr>
              <a:t>       - </a:t>
            </a:r>
          </a:p>
          <a:p>
            <a:pPr marL="0" indent="0">
              <a:lnSpc>
                <a:spcPts val="800"/>
              </a:lnSpc>
              <a:buClr>
                <a:schemeClr val="tx1">
                  <a:lumMod val="90000"/>
                  <a:lumOff val="10000"/>
                </a:schemeClr>
              </a:buClr>
              <a:buNone/>
            </a:pPr>
            <a:r>
              <a:rPr lang="de-DE" sz="1600" dirty="0">
                <a:solidFill>
                  <a:srgbClr val="004564"/>
                </a:solidFill>
                <a:latin typeface="Roboto Light" charset="0"/>
                <a:ea typeface="Roboto Light" charset="0"/>
                <a:cs typeface="Roboto Light" charset="0"/>
              </a:rPr>
              <a:t>       -</a:t>
            </a:r>
            <a:br>
              <a:rPr lang="de-DE" sz="1600" dirty="0">
                <a:solidFill>
                  <a:srgbClr val="004564"/>
                </a:solidFill>
                <a:latin typeface="Roboto Light" charset="0"/>
                <a:ea typeface="Roboto Light" charset="0"/>
                <a:cs typeface="Roboto Light" charset="0"/>
              </a:rPr>
            </a:br>
            <a:endParaRPr lang="de-DE" sz="1600" dirty="0">
              <a:solidFill>
                <a:srgbClr val="004564"/>
              </a:solidFill>
              <a:latin typeface="Roboto Light" charset="0"/>
              <a:ea typeface="Roboto Light" charset="0"/>
              <a:cs typeface="Roboto Light" charset="0"/>
            </a:endParaRPr>
          </a:p>
          <a:p>
            <a:pPr marL="342900" indent="-342900">
              <a:lnSpc>
                <a:spcPts val="800"/>
              </a:lnSpc>
              <a:buClr>
                <a:schemeClr val="tx1">
                  <a:lumMod val="90000"/>
                  <a:lumOff val="10000"/>
                </a:schemeClr>
              </a:buClr>
              <a:buFont typeface="+mj-lt"/>
              <a:buAutoNum type="arabicPeriod" startAt="2"/>
            </a:pPr>
            <a:r>
              <a:rPr lang="mr-IN" sz="1600" dirty="0">
                <a:solidFill>
                  <a:srgbClr val="004564"/>
                </a:solidFill>
                <a:latin typeface="Roboto Light" charset="0"/>
                <a:ea typeface="Roboto Light" charset="0"/>
                <a:cs typeface="Roboto Light" charset="0"/>
              </a:rPr>
              <a:t>…</a:t>
            </a:r>
            <a:r>
              <a:rPr lang="de-DE" sz="1600" dirty="0">
                <a:solidFill>
                  <a:srgbClr val="004564"/>
                </a:solidFill>
                <a:latin typeface="Roboto Light" charset="0"/>
                <a:ea typeface="Roboto Light" charset="0"/>
                <a:cs typeface="Roboto Light" charset="0"/>
              </a:rPr>
              <a:t>.................</a:t>
            </a:r>
            <a:r>
              <a:rPr lang="mr-IN" sz="1600" dirty="0">
                <a:solidFill>
                  <a:srgbClr val="004564"/>
                </a:solidFill>
                <a:latin typeface="Roboto Light" charset="0"/>
                <a:ea typeface="Roboto Light" charset="0"/>
                <a:cs typeface="Roboto Light" charset="0"/>
              </a:rPr>
              <a:t>…</a:t>
            </a:r>
            <a:r>
              <a:rPr lang="de-DE" sz="1600" dirty="0">
                <a:solidFill>
                  <a:srgbClr val="004564"/>
                </a:solidFill>
                <a:latin typeface="Roboto Light" charset="0"/>
                <a:ea typeface="Roboto Light" charset="0"/>
                <a:cs typeface="Roboto Light" charset="0"/>
              </a:rPr>
              <a:t>.................</a:t>
            </a:r>
            <a:br>
              <a:rPr lang="de-DE" sz="1600" dirty="0">
                <a:solidFill>
                  <a:srgbClr val="004564"/>
                </a:solidFill>
                <a:latin typeface="Roboto Light" charset="0"/>
                <a:ea typeface="Roboto Light" charset="0"/>
                <a:cs typeface="Roboto Light" charset="0"/>
              </a:rPr>
            </a:br>
            <a:endParaRPr lang="de-DE" sz="1600" dirty="0">
              <a:solidFill>
                <a:srgbClr val="004564"/>
              </a:solidFill>
              <a:latin typeface="Roboto Light" charset="0"/>
              <a:ea typeface="Roboto Light" charset="0"/>
              <a:cs typeface="Roboto Light" charset="0"/>
            </a:endParaRPr>
          </a:p>
          <a:p>
            <a:pPr marL="0" indent="0">
              <a:lnSpc>
                <a:spcPts val="800"/>
              </a:lnSpc>
              <a:buClr>
                <a:schemeClr val="tx1">
                  <a:lumMod val="90000"/>
                  <a:lumOff val="10000"/>
                </a:schemeClr>
              </a:buClr>
              <a:buNone/>
            </a:pPr>
            <a:r>
              <a:rPr lang="de-DE" sz="1600" dirty="0">
                <a:solidFill>
                  <a:srgbClr val="004564"/>
                </a:solidFill>
                <a:latin typeface="Roboto Light" charset="0"/>
                <a:ea typeface="Roboto Light" charset="0"/>
                <a:cs typeface="Roboto Light" charset="0"/>
              </a:rPr>
              <a:t>       - </a:t>
            </a:r>
          </a:p>
          <a:p>
            <a:pPr marL="0" indent="0">
              <a:lnSpc>
                <a:spcPts val="800"/>
              </a:lnSpc>
              <a:buClr>
                <a:schemeClr val="tx1">
                  <a:lumMod val="90000"/>
                  <a:lumOff val="10000"/>
                </a:schemeClr>
              </a:buClr>
              <a:buNone/>
            </a:pPr>
            <a:r>
              <a:rPr lang="de-DE" sz="1600" dirty="0">
                <a:solidFill>
                  <a:srgbClr val="004564"/>
                </a:solidFill>
                <a:latin typeface="Roboto Light" charset="0"/>
                <a:ea typeface="Roboto Light" charset="0"/>
                <a:cs typeface="Roboto Light" charset="0"/>
              </a:rPr>
              <a:t>       -</a:t>
            </a:r>
            <a:endParaRPr lang="en-US" sz="1600" dirty="0">
              <a:solidFill>
                <a:srgbClr val="004564"/>
              </a:solidFill>
              <a:latin typeface="Roboto Light" charset="0"/>
              <a:ea typeface="Roboto Light" charset="0"/>
              <a:cs typeface="Roboto Light" charset="0"/>
            </a:endParaRPr>
          </a:p>
          <a:p>
            <a:pPr marL="342900" indent="-342900">
              <a:lnSpc>
                <a:spcPts val="800"/>
              </a:lnSpc>
              <a:buClr>
                <a:schemeClr val="tx1">
                  <a:lumMod val="90000"/>
                  <a:lumOff val="10000"/>
                </a:schemeClr>
              </a:buClr>
              <a:buFont typeface="+mj-lt"/>
              <a:buAutoNum type="arabicPeriod" startAt="3"/>
            </a:pPr>
            <a:r>
              <a:rPr lang="mr-IN" sz="1600" dirty="0">
                <a:solidFill>
                  <a:srgbClr val="004564"/>
                </a:solidFill>
                <a:latin typeface="Roboto Light" charset="0"/>
                <a:ea typeface="Roboto Light" charset="0"/>
                <a:cs typeface="Roboto Light" charset="0"/>
              </a:rPr>
              <a:t>…</a:t>
            </a:r>
            <a:r>
              <a:rPr lang="de-DE" sz="1600" dirty="0">
                <a:solidFill>
                  <a:srgbClr val="004564"/>
                </a:solidFill>
                <a:latin typeface="Roboto Light" charset="0"/>
                <a:ea typeface="Roboto Light" charset="0"/>
                <a:cs typeface="Roboto Light" charset="0"/>
              </a:rPr>
              <a:t>.................</a:t>
            </a:r>
            <a:r>
              <a:rPr lang="mr-IN" sz="1600" dirty="0">
                <a:solidFill>
                  <a:srgbClr val="004564"/>
                </a:solidFill>
                <a:latin typeface="Roboto Light" charset="0"/>
                <a:ea typeface="Roboto Light" charset="0"/>
                <a:cs typeface="Roboto Light" charset="0"/>
              </a:rPr>
              <a:t>…</a:t>
            </a:r>
            <a:r>
              <a:rPr lang="de-DE" sz="1600" dirty="0">
                <a:solidFill>
                  <a:srgbClr val="004564"/>
                </a:solidFill>
                <a:latin typeface="Roboto Light" charset="0"/>
                <a:ea typeface="Roboto Light" charset="0"/>
                <a:cs typeface="Roboto Light" charset="0"/>
              </a:rPr>
              <a:t>.................</a:t>
            </a:r>
            <a:br>
              <a:rPr lang="de-DE" sz="1600" dirty="0">
                <a:solidFill>
                  <a:srgbClr val="004564"/>
                </a:solidFill>
                <a:latin typeface="Roboto Light" charset="0"/>
                <a:ea typeface="Roboto Light" charset="0"/>
                <a:cs typeface="Roboto Light" charset="0"/>
              </a:rPr>
            </a:br>
            <a:endParaRPr lang="de-DE" sz="1600" dirty="0">
              <a:solidFill>
                <a:srgbClr val="004564"/>
              </a:solidFill>
              <a:latin typeface="Roboto Light" charset="0"/>
              <a:ea typeface="Roboto Light" charset="0"/>
              <a:cs typeface="Roboto Light" charset="0"/>
            </a:endParaRPr>
          </a:p>
          <a:p>
            <a:pPr marL="0" indent="0">
              <a:lnSpc>
                <a:spcPts val="800"/>
              </a:lnSpc>
              <a:buClr>
                <a:schemeClr val="tx1">
                  <a:lumMod val="90000"/>
                  <a:lumOff val="10000"/>
                </a:schemeClr>
              </a:buClr>
              <a:buNone/>
            </a:pPr>
            <a:r>
              <a:rPr lang="de-DE" sz="1600" dirty="0">
                <a:solidFill>
                  <a:srgbClr val="004564"/>
                </a:solidFill>
                <a:latin typeface="Roboto Light" charset="0"/>
                <a:ea typeface="Roboto Light" charset="0"/>
                <a:cs typeface="Roboto Light" charset="0"/>
              </a:rPr>
              <a:t>       - </a:t>
            </a:r>
          </a:p>
          <a:p>
            <a:pPr marL="0" indent="0">
              <a:lnSpc>
                <a:spcPts val="800"/>
              </a:lnSpc>
              <a:buClr>
                <a:schemeClr val="tx1">
                  <a:lumMod val="90000"/>
                  <a:lumOff val="10000"/>
                </a:schemeClr>
              </a:buClr>
              <a:buNone/>
            </a:pPr>
            <a:r>
              <a:rPr lang="de-DE" sz="1600" dirty="0">
                <a:solidFill>
                  <a:srgbClr val="004564"/>
                </a:solidFill>
                <a:latin typeface="Roboto Light" charset="0"/>
                <a:ea typeface="Roboto Light" charset="0"/>
                <a:cs typeface="Roboto Light" charset="0"/>
              </a:rPr>
              <a:t>       -</a:t>
            </a:r>
            <a:endParaRPr lang="en-US" altLang="de-DE" sz="2100" dirty="0">
              <a:solidFill>
                <a:srgbClr val="004564"/>
              </a:solidFill>
            </a:endParaRPr>
          </a:p>
          <a:p>
            <a:pPr marL="0" lvl="1" indent="0">
              <a:spcBef>
                <a:spcPts val="1200"/>
              </a:spcBef>
              <a:spcAft>
                <a:spcPts val="200"/>
              </a:spcAft>
              <a:buClr>
                <a:schemeClr val="tx1">
                  <a:lumMod val="90000"/>
                  <a:lumOff val="10000"/>
                </a:schemeClr>
              </a:buClr>
              <a:buNone/>
            </a:pPr>
            <a:endParaRPr lang="en-US" altLang="de-DE" sz="2400" dirty="0">
              <a:solidFill>
                <a:srgbClr val="004564"/>
              </a:solidFill>
              <a:latin typeface="Franklin Gothic Demi Cond" charset="0"/>
              <a:ea typeface="Franklin Gothic Demi Cond" charset="0"/>
              <a:cs typeface="Franklin Gothic Demi Cond" charset="0"/>
            </a:endParaRPr>
          </a:p>
        </p:txBody>
      </p:sp>
    </p:spTree>
    <p:extLst>
      <p:ext uri="{BB962C8B-B14F-4D97-AF65-F5344CB8AC3E}">
        <p14:creationId xmlns:p14="http://schemas.microsoft.com/office/powerpoint/2010/main" val="713786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hteck 5"/>
          <p:cNvSpPr/>
          <p:nvPr/>
        </p:nvSpPr>
        <p:spPr>
          <a:xfrm>
            <a:off x="0" y="6513332"/>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10" name="Title 1"/>
          <p:cNvSpPr txBox="1">
            <a:spLocks/>
          </p:cNvSpPr>
          <p:nvPr/>
        </p:nvSpPr>
        <p:spPr>
          <a:xfrm>
            <a:off x="431537" y="56222"/>
            <a:ext cx="8280926" cy="150876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de-DE" b="1" dirty="0">
                <a:solidFill>
                  <a:srgbClr val="F07626"/>
                </a:solidFill>
                <a:latin typeface="Rockwell" charset="0"/>
                <a:ea typeface="Rockwell" charset="0"/>
                <a:cs typeface="Rockwell" charset="0"/>
              </a:rPr>
              <a:t>Rural </a:t>
            </a:r>
            <a:r>
              <a:rPr lang="de-DE" b="1" dirty="0" err="1">
                <a:solidFill>
                  <a:srgbClr val="F07626"/>
                </a:solidFill>
                <a:latin typeface="Rockwell" charset="0"/>
                <a:ea typeface="Rockwell" charset="0"/>
                <a:cs typeface="Rockwell" charset="0"/>
              </a:rPr>
              <a:t>area</a:t>
            </a:r>
            <a:r>
              <a:rPr lang="de-DE" b="1" dirty="0">
                <a:solidFill>
                  <a:srgbClr val="F07626"/>
                </a:solidFill>
                <a:latin typeface="Rockwell" charset="0"/>
                <a:ea typeface="Rockwell" charset="0"/>
                <a:cs typeface="Rockwell" charset="0"/>
              </a:rPr>
              <a:t> </a:t>
            </a:r>
            <a:r>
              <a:rPr lang="de-DE" b="1" dirty="0" err="1">
                <a:solidFill>
                  <a:srgbClr val="F07626"/>
                </a:solidFill>
                <a:latin typeface="Rockwell" charset="0"/>
                <a:ea typeface="Rockwell" charset="0"/>
                <a:cs typeface="Rockwell" charset="0"/>
              </a:rPr>
              <a:t>challenges</a:t>
            </a:r>
            <a:endParaRPr lang="en-US" sz="2800" b="1" dirty="0">
              <a:solidFill>
                <a:srgbClr val="F07626"/>
              </a:solidFill>
              <a:latin typeface="Rockwell" charset="0"/>
              <a:ea typeface="Rockwell" charset="0"/>
              <a:cs typeface="Rockwell" charset="0"/>
            </a:endParaRPr>
          </a:p>
        </p:txBody>
      </p:sp>
      <p:sp>
        <p:nvSpPr>
          <p:cNvPr id="7" name="Rechteck 6"/>
          <p:cNvSpPr/>
          <p:nvPr/>
        </p:nvSpPr>
        <p:spPr>
          <a:xfrm>
            <a:off x="0" y="0"/>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8" name="Rechteck 7"/>
          <p:cNvSpPr/>
          <p:nvPr/>
        </p:nvSpPr>
        <p:spPr>
          <a:xfrm>
            <a:off x="0" y="1204982"/>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9" name="Content Placeholder 2"/>
          <p:cNvSpPr txBox="1">
            <a:spLocks/>
          </p:cNvSpPr>
          <p:nvPr/>
        </p:nvSpPr>
        <p:spPr>
          <a:xfrm>
            <a:off x="432000" y="1800000"/>
            <a:ext cx="8280926" cy="4657174"/>
          </a:xfrm>
          <a:prstGeom prst="rect">
            <a:avLst/>
          </a:prstGeom>
        </p:spPr>
        <p:txBody>
          <a:bodyPr vert="horz" wrap="none"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lvl="1" indent="0">
              <a:spcBef>
                <a:spcPts val="1200"/>
              </a:spcBef>
              <a:spcAft>
                <a:spcPts val="200"/>
              </a:spcAft>
              <a:buClr>
                <a:schemeClr val="tx1">
                  <a:lumMod val="90000"/>
                  <a:lumOff val="10000"/>
                </a:schemeClr>
              </a:buClr>
              <a:buFont typeface="Wingdings" pitchFamily="2" charset="2"/>
              <a:buNone/>
            </a:pPr>
            <a:r>
              <a:rPr lang="en-US" sz="2400" dirty="0">
                <a:solidFill>
                  <a:srgbClr val="004564"/>
                </a:solidFill>
                <a:latin typeface="Franklin Gothic Demi Cond" charset="0"/>
                <a:ea typeface="Franklin Gothic Demi Cond" charset="0"/>
                <a:cs typeface="Franklin Gothic Demi Cond" charset="0"/>
              </a:rPr>
              <a:t>First discuss the challenges on the list AND THEN pick 3 of the common </a:t>
            </a:r>
            <a:br>
              <a:rPr lang="en-US" sz="2400" dirty="0">
                <a:solidFill>
                  <a:srgbClr val="004564"/>
                </a:solidFill>
                <a:latin typeface="Franklin Gothic Demi Cond" charset="0"/>
                <a:ea typeface="Franklin Gothic Demi Cond" charset="0"/>
                <a:cs typeface="Franklin Gothic Demi Cond" charset="0"/>
              </a:rPr>
            </a:br>
            <a:r>
              <a:rPr lang="en-US" sz="2400" dirty="0">
                <a:solidFill>
                  <a:srgbClr val="004564"/>
                </a:solidFill>
                <a:latin typeface="Franklin Gothic Demi Cond" charset="0"/>
                <a:ea typeface="Franklin Gothic Demi Cond" charset="0"/>
                <a:cs typeface="Franklin Gothic Demi Cond" charset="0"/>
              </a:rPr>
              <a:t>challenges you identify and Brainstorm potential solutions.</a:t>
            </a:r>
            <a:endParaRPr lang="de-DE" sz="2400" dirty="0">
              <a:solidFill>
                <a:srgbClr val="004564"/>
              </a:solidFill>
              <a:latin typeface="Franklin Gothic Demi Cond" charset="0"/>
              <a:ea typeface="Franklin Gothic Demi Cond" charset="0"/>
              <a:cs typeface="Franklin Gothic Demi Cond" charset="0"/>
            </a:endParaRPr>
          </a:p>
          <a:p>
            <a:pPr marL="0" lvl="1" indent="0">
              <a:spcBef>
                <a:spcPts val="1200"/>
              </a:spcBef>
              <a:spcAft>
                <a:spcPts val="200"/>
              </a:spcAft>
              <a:buClr>
                <a:schemeClr val="tx1">
                  <a:lumMod val="90000"/>
                  <a:lumOff val="10000"/>
                </a:schemeClr>
              </a:buClr>
              <a:buFont typeface="Wingdings" pitchFamily="2" charset="2"/>
              <a:buNone/>
            </a:pPr>
            <a:r>
              <a:rPr lang="en-US" sz="2400" dirty="0">
                <a:solidFill>
                  <a:srgbClr val="004564"/>
                </a:solidFill>
                <a:latin typeface="Franklin Gothic Demi Cond" charset="0"/>
                <a:ea typeface="Franklin Gothic Demi Cond" charset="0"/>
                <a:cs typeface="Franklin Gothic Demi Cond" charset="0"/>
              </a:rPr>
              <a:t>Rural Area Challenges</a:t>
            </a:r>
          </a:p>
          <a:p>
            <a:pPr>
              <a:lnSpc>
                <a:spcPts val="800"/>
              </a:lnSpc>
              <a:buClr>
                <a:schemeClr val="tx1">
                  <a:lumMod val="90000"/>
                  <a:lumOff val="10000"/>
                </a:schemeClr>
              </a:buClr>
              <a:buFont typeface="AppleSymbols" charset="0"/>
              <a:buChar char="☐"/>
            </a:pPr>
            <a:r>
              <a:rPr lang="en-US" sz="1600" dirty="0">
                <a:solidFill>
                  <a:srgbClr val="004564"/>
                </a:solidFill>
                <a:latin typeface="Roboto Light" charset="0"/>
                <a:ea typeface="Roboto Light" charset="0"/>
                <a:cs typeface="Roboto Light" charset="0"/>
              </a:rPr>
              <a:t>  </a:t>
            </a:r>
            <a:r>
              <a:rPr lang="en-US" sz="1600" dirty="0">
                <a:latin typeface="Roboto Light" charset="0"/>
                <a:ea typeface="Roboto Light" charset="0"/>
                <a:cs typeface="Roboto Light" charset="0"/>
              </a:rPr>
              <a:t>Trusted servant burnout</a:t>
            </a:r>
          </a:p>
          <a:p>
            <a:pPr>
              <a:lnSpc>
                <a:spcPts val="800"/>
              </a:lnSpc>
              <a:buClr>
                <a:schemeClr val="tx1">
                  <a:lumMod val="90000"/>
                  <a:lumOff val="10000"/>
                </a:schemeClr>
              </a:buClr>
              <a:buFont typeface="AppleSymbols" charset="0"/>
              <a:buChar char="☐"/>
            </a:pPr>
            <a:r>
              <a:rPr lang="en-US" sz="1600" dirty="0">
                <a:latin typeface="Roboto Light" charset="0"/>
                <a:ea typeface="Roboto Light" charset="0"/>
                <a:cs typeface="Roboto Light" charset="0"/>
              </a:rPr>
              <a:t>  Dominant personalities (no new ideas)</a:t>
            </a:r>
          </a:p>
          <a:p>
            <a:pPr>
              <a:lnSpc>
                <a:spcPts val="800"/>
              </a:lnSpc>
              <a:buClr>
                <a:schemeClr val="tx1">
                  <a:lumMod val="90000"/>
                  <a:lumOff val="10000"/>
                </a:schemeClr>
              </a:buClr>
              <a:buFont typeface="AppleSymbols" charset="0"/>
              <a:buChar char="☐"/>
            </a:pPr>
            <a:r>
              <a:rPr lang="en-US" sz="1600" dirty="0">
                <a:latin typeface="Roboto Light" charset="0"/>
                <a:ea typeface="Roboto Light" charset="0"/>
                <a:cs typeface="Roboto Light" charset="0"/>
              </a:rPr>
              <a:t>  Lack of experience</a:t>
            </a:r>
          </a:p>
          <a:p>
            <a:pPr>
              <a:lnSpc>
                <a:spcPts val="800"/>
              </a:lnSpc>
              <a:buClr>
                <a:schemeClr val="tx1">
                  <a:lumMod val="90000"/>
                  <a:lumOff val="10000"/>
                </a:schemeClr>
              </a:buClr>
              <a:buFont typeface="AppleSymbols" charset="0"/>
              <a:buChar char="☐"/>
            </a:pPr>
            <a:r>
              <a:rPr lang="en-US" sz="1600" dirty="0">
                <a:latin typeface="Roboto Light" charset="0"/>
                <a:ea typeface="Roboto Light" charset="0"/>
                <a:cs typeface="Roboto Light" charset="0"/>
              </a:rPr>
              <a:t>  Limited options for sponsorship</a:t>
            </a:r>
          </a:p>
          <a:p>
            <a:pPr>
              <a:lnSpc>
                <a:spcPts val="800"/>
              </a:lnSpc>
              <a:buClr>
                <a:schemeClr val="tx1">
                  <a:lumMod val="90000"/>
                  <a:lumOff val="10000"/>
                </a:schemeClr>
              </a:buClr>
              <a:buFont typeface="AppleSymbols" charset="0"/>
              <a:buChar char="☐"/>
            </a:pPr>
            <a:r>
              <a:rPr lang="en-US" sz="1600" dirty="0">
                <a:latin typeface="Roboto Light" charset="0"/>
                <a:ea typeface="Roboto Light" charset="0"/>
                <a:cs typeface="Roboto Light" charset="0"/>
              </a:rPr>
              <a:t>  Lack of variety re: attendance and sharing</a:t>
            </a:r>
          </a:p>
          <a:p>
            <a:pPr>
              <a:lnSpc>
                <a:spcPts val="800"/>
              </a:lnSpc>
              <a:buClr>
                <a:schemeClr val="tx1">
                  <a:lumMod val="90000"/>
                  <a:lumOff val="10000"/>
                </a:schemeClr>
              </a:buClr>
              <a:buFont typeface="AppleSymbols" charset="0"/>
              <a:buChar char="☐"/>
            </a:pPr>
            <a:r>
              <a:rPr lang="en-US" sz="1600" dirty="0">
                <a:latin typeface="Roboto Light" charset="0"/>
                <a:ea typeface="Roboto Light" charset="0"/>
                <a:cs typeface="Roboto Light" charset="0"/>
              </a:rPr>
              <a:t>  Overwhelmed by treatment center clients</a:t>
            </a:r>
          </a:p>
          <a:p>
            <a:pPr>
              <a:lnSpc>
                <a:spcPts val="800"/>
              </a:lnSpc>
              <a:buClr>
                <a:schemeClr val="tx1">
                  <a:lumMod val="90000"/>
                  <a:lumOff val="10000"/>
                </a:schemeClr>
              </a:buClr>
              <a:buFont typeface="AppleSymbols" charset="0"/>
              <a:buChar char="☐"/>
            </a:pPr>
            <a:r>
              <a:rPr lang="en-US" sz="1600" dirty="0">
                <a:latin typeface="Roboto Light" charset="0"/>
                <a:ea typeface="Roboto Light" charset="0"/>
                <a:cs typeface="Roboto Light" charset="0"/>
              </a:rPr>
              <a:t>  Limited finances</a:t>
            </a:r>
          </a:p>
          <a:p>
            <a:pPr>
              <a:lnSpc>
                <a:spcPts val="800"/>
              </a:lnSpc>
              <a:buClr>
                <a:schemeClr val="tx1">
                  <a:lumMod val="90000"/>
                  <a:lumOff val="10000"/>
                </a:schemeClr>
              </a:buClr>
              <a:buFont typeface="AppleSymbols" charset="0"/>
              <a:buChar char="☐"/>
            </a:pPr>
            <a:r>
              <a:rPr lang="en-US" sz="1600" dirty="0">
                <a:latin typeface="Roboto Light" charset="0"/>
                <a:ea typeface="Roboto Light" charset="0"/>
                <a:cs typeface="Roboto Light" charset="0"/>
              </a:rPr>
              <a:t>  Limited human resources</a:t>
            </a:r>
          </a:p>
          <a:p>
            <a:pPr>
              <a:lnSpc>
                <a:spcPts val="800"/>
              </a:lnSpc>
              <a:buClr>
                <a:schemeClr val="tx1">
                  <a:lumMod val="90000"/>
                  <a:lumOff val="10000"/>
                </a:schemeClr>
              </a:buClr>
              <a:buFont typeface="AppleSymbols" charset="0"/>
              <a:buChar char="☐"/>
            </a:pPr>
            <a:r>
              <a:rPr lang="en-US" sz="1600" dirty="0">
                <a:latin typeface="Roboto Light" charset="0"/>
                <a:ea typeface="Roboto Light" charset="0"/>
                <a:cs typeface="Roboto Light" charset="0"/>
              </a:rPr>
              <a:t>  Geographic distance</a:t>
            </a:r>
          </a:p>
          <a:p>
            <a:pPr>
              <a:lnSpc>
                <a:spcPts val="800"/>
              </a:lnSpc>
              <a:buClr>
                <a:schemeClr val="tx1">
                  <a:lumMod val="90000"/>
                  <a:lumOff val="10000"/>
                </a:schemeClr>
              </a:buClr>
              <a:buFont typeface="AppleSymbols" charset="0"/>
              <a:buChar char="☐"/>
            </a:pPr>
            <a:r>
              <a:rPr lang="en-US" sz="1600" dirty="0">
                <a:latin typeface="Roboto Light" charset="0"/>
                <a:ea typeface="Roboto Light" charset="0"/>
                <a:cs typeface="Roboto Light" charset="0"/>
              </a:rPr>
              <a:t>  More experience in AA (AA more available/members switch to AA)</a:t>
            </a:r>
          </a:p>
          <a:p>
            <a:pPr>
              <a:lnSpc>
                <a:spcPts val="800"/>
              </a:lnSpc>
              <a:buClr>
                <a:schemeClr val="tx1">
                  <a:lumMod val="90000"/>
                  <a:lumOff val="10000"/>
                </a:schemeClr>
              </a:buClr>
              <a:buFont typeface="AppleSymbols" charset="0"/>
              <a:buChar char="☐"/>
            </a:pPr>
            <a:r>
              <a:rPr lang="en-US" sz="1600" dirty="0">
                <a:latin typeface="Roboto Light" charset="0"/>
                <a:ea typeface="Roboto Light" charset="0"/>
                <a:cs typeface="Roboto Light" charset="0"/>
              </a:rPr>
              <a:t>  Limited options for meeting space</a:t>
            </a:r>
            <a:endParaRPr lang="en-US" altLang="de-DE" sz="1600" dirty="0">
              <a:solidFill>
                <a:srgbClr val="004564"/>
              </a:solidFill>
              <a:latin typeface="Roboto Light" charset="0"/>
              <a:ea typeface="Roboto Light" charset="0"/>
              <a:cs typeface="Roboto Light" charset="0"/>
            </a:endParaRPr>
          </a:p>
          <a:p>
            <a:pPr marL="0" lvl="1" indent="0">
              <a:spcBef>
                <a:spcPts val="1200"/>
              </a:spcBef>
              <a:spcAft>
                <a:spcPts val="200"/>
              </a:spcAft>
              <a:buClr>
                <a:schemeClr val="tx1">
                  <a:lumMod val="90000"/>
                  <a:lumOff val="10000"/>
                </a:schemeClr>
              </a:buClr>
              <a:buNone/>
            </a:pPr>
            <a:endParaRPr lang="en-US" altLang="de-DE" sz="2400" dirty="0">
              <a:solidFill>
                <a:srgbClr val="004564"/>
              </a:solidFill>
              <a:latin typeface="Franklin Gothic Demi Cond" charset="0"/>
              <a:ea typeface="Franklin Gothic Demi Cond" charset="0"/>
              <a:cs typeface="Franklin Gothic Demi Cond" charset="0"/>
            </a:endParaRPr>
          </a:p>
        </p:txBody>
      </p:sp>
    </p:spTree>
    <p:extLst>
      <p:ext uri="{BB962C8B-B14F-4D97-AF65-F5344CB8AC3E}">
        <p14:creationId xmlns:p14="http://schemas.microsoft.com/office/powerpoint/2010/main" val="643179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hteck 5"/>
          <p:cNvSpPr/>
          <p:nvPr/>
        </p:nvSpPr>
        <p:spPr>
          <a:xfrm>
            <a:off x="0" y="6513332"/>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10" name="Title 1"/>
          <p:cNvSpPr txBox="1">
            <a:spLocks/>
          </p:cNvSpPr>
          <p:nvPr/>
        </p:nvSpPr>
        <p:spPr>
          <a:xfrm>
            <a:off x="431537" y="56222"/>
            <a:ext cx="8280926" cy="150876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de-DE" b="1" dirty="0">
                <a:solidFill>
                  <a:srgbClr val="F07626"/>
                </a:solidFill>
                <a:latin typeface="Rockwell" charset="0"/>
                <a:ea typeface="Rockwell" charset="0"/>
                <a:cs typeface="Rockwell" charset="0"/>
              </a:rPr>
              <a:t>Rural </a:t>
            </a:r>
            <a:r>
              <a:rPr lang="de-DE" b="1" dirty="0" err="1">
                <a:solidFill>
                  <a:srgbClr val="F07626"/>
                </a:solidFill>
                <a:latin typeface="Rockwell" charset="0"/>
                <a:ea typeface="Rockwell" charset="0"/>
                <a:cs typeface="Rockwell" charset="0"/>
              </a:rPr>
              <a:t>area</a:t>
            </a:r>
            <a:r>
              <a:rPr lang="de-DE" b="1" dirty="0">
                <a:solidFill>
                  <a:srgbClr val="F07626"/>
                </a:solidFill>
                <a:latin typeface="Rockwell" charset="0"/>
                <a:ea typeface="Rockwell" charset="0"/>
                <a:cs typeface="Rockwell" charset="0"/>
              </a:rPr>
              <a:t> </a:t>
            </a:r>
            <a:r>
              <a:rPr lang="de-DE" b="1" dirty="0" err="1">
                <a:solidFill>
                  <a:srgbClr val="F07626"/>
                </a:solidFill>
                <a:latin typeface="Rockwell" charset="0"/>
                <a:ea typeface="Rockwell" charset="0"/>
                <a:cs typeface="Rockwell" charset="0"/>
              </a:rPr>
              <a:t>challenges</a:t>
            </a:r>
            <a:endParaRPr lang="en-US" sz="5400" b="1" dirty="0">
              <a:solidFill>
                <a:srgbClr val="F07626"/>
              </a:solidFill>
              <a:latin typeface="Rockwell" charset="0"/>
              <a:ea typeface="Rockwell" charset="0"/>
              <a:cs typeface="Rockwell" charset="0"/>
            </a:endParaRPr>
          </a:p>
        </p:txBody>
      </p:sp>
      <p:sp>
        <p:nvSpPr>
          <p:cNvPr id="7" name="Rechteck 6"/>
          <p:cNvSpPr/>
          <p:nvPr/>
        </p:nvSpPr>
        <p:spPr>
          <a:xfrm>
            <a:off x="0" y="0"/>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8" name="Rechteck 7"/>
          <p:cNvSpPr/>
          <p:nvPr/>
        </p:nvSpPr>
        <p:spPr>
          <a:xfrm>
            <a:off x="0" y="1204982"/>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11" name="Content Placeholder 2"/>
          <p:cNvSpPr txBox="1">
            <a:spLocks/>
          </p:cNvSpPr>
          <p:nvPr/>
        </p:nvSpPr>
        <p:spPr>
          <a:xfrm>
            <a:off x="432000" y="1800000"/>
            <a:ext cx="8280926" cy="4657174"/>
          </a:xfrm>
          <a:prstGeom prst="rect">
            <a:avLst/>
          </a:prstGeom>
        </p:spPr>
        <p:txBody>
          <a:bodyPr vert="horz" wrap="none" lIns="7200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lvl="1" indent="0">
              <a:spcBef>
                <a:spcPts val="1200"/>
              </a:spcBef>
              <a:spcAft>
                <a:spcPts val="200"/>
              </a:spcAft>
              <a:buClr>
                <a:schemeClr val="tx1">
                  <a:lumMod val="90000"/>
                  <a:lumOff val="10000"/>
                </a:schemeClr>
              </a:buClr>
              <a:buFont typeface="Wingdings" pitchFamily="2" charset="2"/>
              <a:buNone/>
            </a:pPr>
            <a:r>
              <a:rPr lang="en-US" sz="2400" dirty="0">
                <a:solidFill>
                  <a:srgbClr val="004564"/>
                </a:solidFill>
                <a:latin typeface="Franklin Gothic Demi Cond" charset="0"/>
                <a:ea typeface="Franklin Gothic Demi Cond" charset="0"/>
                <a:cs typeface="Franklin Gothic Demi Cond" charset="0"/>
              </a:rPr>
              <a:t>Rural Area Challenges (Solutions)</a:t>
            </a:r>
            <a:br>
              <a:rPr lang="en-US" sz="2400" dirty="0">
                <a:solidFill>
                  <a:srgbClr val="004564"/>
                </a:solidFill>
                <a:latin typeface="Franklin Gothic Demi Cond" charset="0"/>
                <a:ea typeface="Franklin Gothic Demi Cond" charset="0"/>
                <a:cs typeface="Franklin Gothic Demi Cond" charset="0"/>
              </a:rPr>
            </a:br>
            <a:endParaRPr lang="en-US" sz="2400" dirty="0">
              <a:solidFill>
                <a:srgbClr val="004564"/>
              </a:solidFill>
              <a:latin typeface="Franklin Gothic Demi Cond" charset="0"/>
              <a:ea typeface="Franklin Gothic Demi Cond" charset="0"/>
              <a:cs typeface="Franklin Gothic Demi Cond" charset="0"/>
            </a:endParaRPr>
          </a:p>
          <a:p>
            <a:pPr marL="342900" indent="-342900">
              <a:lnSpc>
                <a:spcPts val="800"/>
              </a:lnSpc>
              <a:buClr>
                <a:schemeClr val="tx1">
                  <a:lumMod val="90000"/>
                  <a:lumOff val="10000"/>
                </a:schemeClr>
              </a:buClr>
              <a:buFont typeface="+mj-lt"/>
              <a:buAutoNum type="arabicPeriod"/>
            </a:pPr>
            <a:r>
              <a:rPr lang="mr-IN" sz="1600" dirty="0">
                <a:solidFill>
                  <a:srgbClr val="004564"/>
                </a:solidFill>
                <a:latin typeface="Roboto Light" charset="0"/>
                <a:ea typeface="Roboto Light" charset="0"/>
                <a:cs typeface="Roboto Light" charset="0"/>
              </a:rPr>
              <a:t>…</a:t>
            </a:r>
            <a:r>
              <a:rPr lang="de-DE" sz="1600" dirty="0">
                <a:solidFill>
                  <a:srgbClr val="004564"/>
                </a:solidFill>
                <a:latin typeface="Roboto Light" charset="0"/>
                <a:ea typeface="Roboto Light" charset="0"/>
                <a:cs typeface="Roboto Light" charset="0"/>
              </a:rPr>
              <a:t>.................</a:t>
            </a:r>
            <a:r>
              <a:rPr lang="mr-IN" sz="1600" dirty="0">
                <a:solidFill>
                  <a:srgbClr val="004564"/>
                </a:solidFill>
                <a:latin typeface="Roboto Light" charset="0"/>
                <a:ea typeface="Roboto Light" charset="0"/>
                <a:cs typeface="Roboto Light" charset="0"/>
              </a:rPr>
              <a:t>…</a:t>
            </a:r>
            <a:r>
              <a:rPr lang="de-DE" sz="1600" dirty="0">
                <a:solidFill>
                  <a:srgbClr val="004564"/>
                </a:solidFill>
                <a:latin typeface="Roboto Light" charset="0"/>
                <a:ea typeface="Roboto Light" charset="0"/>
                <a:cs typeface="Roboto Light" charset="0"/>
              </a:rPr>
              <a:t>................. </a:t>
            </a:r>
            <a:br>
              <a:rPr lang="de-DE" sz="1600" dirty="0">
                <a:solidFill>
                  <a:srgbClr val="004564"/>
                </a:solidFill>
                <a:latin typeface="Roboto Light" charset="0"/>
                <a:ea typeface="Roboto Light" charset="0"/>
                <a:cs typeface="Roboto Light" charset="0"/>
              </a:rPr>
            </a:br>
            <a:endParaRPr lang="de-DE" sz="1600" dirty="0">
              <a:solidFill>
                <a:srgbClr val="004564"/>
              </a:solidFill>
              <a:latin typeface="Roboto Light" charset="0"/>
              <a:ea typeface="Roboto Light" charset="0"/>
              <a:cs typeface="Roboto Light" charset="0"/>
            </a:endParaRPr>
          </a:p>
          <a:p>
            <a:pPr marL="0" indent="0">
              <a:lnSpc>
                <a:spcPts val="800"/>
              </a:lnSpc>
              <a:buClr>
                <a:schemeClr val="tx1">
                  <a:lumMod val="90000"/>
                  <a:lumOff val="10000"/>
                </a:schemeClr>
              </a:buClr>
              <a:buNone/>
            </a:pPr>
            <a:r>
              <a:rPr lang="de-DE" sz="1600" dirty="0">
                <a:solidFill>
                  <a:srgbClr val="004564"/>
                </a:solidFill>
                <a:latin typeface="Roboto Light" charset="0"/>
                <a:ea typeface="Roboto Light" charset="0"/>
                <a:cs typeface="Roboto Light" charset="0"/>
              </a:rPr>
              <a:t>       - </a:t>
            </a:r>
          </a:p>
          <a:p>
            <a:pPr marL="0" indent="0">
              <a:lnSpc>
                <a:spcPts val="800"/>
              </a:lnSpc>
              <a:buClr>
                <a:schemeClr val="tx1">
                  <a:lumMod val="90000"/>
                  <a:lumOff val="10000"/>
                </a:schemeClr>
              </a:buClr>
              <a:buNone/>
            </a:pPr>
            <a:r>
              <a:rPr lang="de-DE" sz="1600" dirty="0">
                <a:solidFill>
                  <a:srgbClr val="004564"/>
                </a:solidFill>
                <a:latin typeface="Roboto Light" charset="0"/>
                <a:ea typeface="Roboto Light" charset="0"/>
                <a:cs typeface="Roboto Light" charset="0"/>
              </a:rPr>
              <a:t>       -</a:t>
            </a:r>
            <a:br>
              <a:rPr lang="de-DE" sz="1600" dirty="0">
                <a:solidFill>
                  <a:srgbClr val="004564"/>
                </a:solidFill>
                <a:latin typeface="Roboto Light" charset="0"/>
                <a:ea typeface="Roboto Light" charset="0"/>
                <a:cs typeface="Roboto Light" charset="0"/>
              </a:rPr>
            </a:br>
            <a:endParaRPr lang="de-DE" sz="1600" dirty="0">
              <a:solidFill>
                <a:srgbClr val="004564"/>
              </a:solidFill>
              <a:latin typeface="Roboto Light" charset="0"/>
              <a:ea typeface="Roboto Light" charset="0"/>
              <a:cs typeface="Roboto Light" charset="0"/>
            </a:endParaRPr>
          </a:p>
          <a:p>
            <a:pPr marL="342900" indent="-342900">
              <a:lnSpc>
                <a:spcPts val="800"/>
              </a:lnSpc>
              <a:buClr>
                <a:schemeClr val="tx1">
                  <a:lumMod val="90000"/>
                  <a:lumOff val="10000"/>
                </a:schemeClr>
              </a:buClr>
              <a:buFont typeface="+mj-lt"/>
              <a:buAutoNum type="arabicPeriod" startAt="2"/>
            </a:pPr>
            <a:r>
              <a:rPr lang="mr-IN" sz="1600" dirty="0">
                <a:solidFill>
                  <a:srgbClr val="004564"/>
                </a:solidFill>
                <a:latin typeface="Roboto Light" charset="0"/>
                <a:ea typeface="Roboto Light" charset="0"/>
                <a:cs typeface="Roboto Light" charset="0"/>
              </a:rPr>
              <a:t>…</a:t>
            </a:r>
            <a:r>
              <a:rPr lang="de-DE" sz="1600" dirty="0">
                <a:solidFill>
                  <a:srgbClr val="004564"/>
                </a:solidFill>
                <a:latin typeface="Roboto Light" charset="0"/>
                <a:ea typeface="Roboto Light" charset="0"/>
                <a:cs typeface="Roboto Light" charset="0"/>
              </a:rPr>
              <a:t>.................</a:t>
            </a:r>
            <a:r>
              <a:rPr lang="mr-IN" sz="1600" dirty="0">
                <a:solidFill>
                  <a:srgbClr val="004564"/>
                </a:solidFill>
                <a:latin typeface="Roboto Light" charset="0"/>
                <a:ea typeface="Roboto Light" charset="0"/>
                <a:cs typeface="Roboto Light" charset="0"/>
              </a:rPr>
              <a:t>…</a:t>
            </a:r>
            <a:r>
              <a:rPr lang="de-DE" sz="1600" dirty="0">
                <a:solidFill>
                  <a:srgbClr val="004564"/>
                </a:solidFill>
                <a:latin typeface="Roboto Light" charset="0"/>
                <a:ea typeface="Roboto Light" charset="0"/>
                <a:cs typeface="Roboto Light" charset="0"/>
              </a:rPr>
              <a:t>.................</a:t>
            </a:r>
            <a:br>
              <a:rPr lang="de-DE" sz="1600" dirty="0">
                <a:solidFill>
                  <a:srgbClr val="004564"/>
                </a:solidFill>
                <a:latin typeface="Roboto Light" charset="0"/>
                <a:ea typeface="Roboto Light" charset="0"/>
                <a:cs typeface="Roboto Light" charset="0"/>
              </a:rPr>
            </a:br>
            <a:endParaRPr lang="de-DE" sz="1600" dirty="0">
              <a:solidFill>
                <a:srgbClr val="004564"/>
              </a:solidFill>
              <a:latin typeface="Roboto Light" charset="0"/>
              <a:ea typeface="Roboto Light" charset="0"/>
              <a:cs typeface="Roboto Light" charset="0"/>
            </a:endParaRPr>
          </a:p>
          <a:p>
            <a:pPr marL="0" indent="0">
              <a:lnSpc>
                <a:spcPts val="800"/>
              </a:lnSpc>
              <a:buClr>
                <a:schemeClr val="tx1">
                  <a:lumMod val="90000"/>
                  <a:lumOff val="10000"/>
                </a:schemeClr>
              </a:buClr>
              <a:buNone/>
            </a:pPr>
            <a:r>
              <a:rPr lang="de-DE" sz="1600" dirty="0">
                <a:solidFill>
                  <a:srgbClr val="004564"/>
                </a:solidFill>
                <a:latin typeface="Roboto Light" charset="0"/>
                <a:ea typeface="Roboto Light" charset="0"/>
                <a:cs typeface="Roboto Light" charset="0"/>
              </a:rPr>
              <a:t>       - </a:t>
            </a:r>
          </a:p>
          <a:p>
            <a:pPr marL="0" indent="0">
              <a:lnSpc>
                <a:spcPts val="800"/>
              </a:lnSpc>
              <a:buClr>
                <a:schemeClr val="tx1">
                  <a:lumMod val="90000"/>
                  <a:lumOff val="10000"/>
                </a:schemeClr>
              </a:buClr>
              <a:buNone/>
            </a:pPr>
            <a:r>
              <a:rPr lang="de-DE" sz="1600" dirty="0">
                <a:solidFill>
                  <a:srgbClr val="004564"/>
                </a:solidFill>
                <a:latin typeface="Roboto Light" charset="0"/>
                <a:ea typeface="Roboto Light" charset="0"/>
                <a:cs typeface="Roboto Light" charset="0"/>
              </a:rPr>
              <a:t>       -</a:t>
            </a:r>
            <a:endParaRPr lang="en-US" sz="1600" dirty="0">
              <a:solidFill>
                <a:srgbClr val="004564"/>
              </a:solidFill>
              <a:latin typeface="Roboto Light" charset="0"/>
              <a:ea typeface="Roboto Light" charset="0"/>
              <a:cs typeface="Roboto Light" charset="0"/>
            </a:endParaRPr>
          </a:p>
          <a:p>
            <a:pPr marL="342900" indent="-342900">
              <a:lnSpc>
                <a:spcPts val="800"/>
              </a:lnSpc>
              <a:buClr>
                <a:schemeClr val="tx1">
                  <a:lumMod val="90000"/>
                  <a:lumOff val="10000"/>
                </a:schemeClr>
              </a:buClr>
              <a:buFont typeface="+mj-lt"/>
              <a:buAutoNum type="arabicPeriod" startAt="3"/>
            </a:pPr>
            <a:r>
              <a:rPr lang="mr-IN" sz="1600" dirty="0">
                <a:solidFill>
                  <a:srgbClr val="004564"/>
                </a:solidFill>
                <a:latin typeface="Roboto Light" charset="0"/>
                <a:ea typeface="Roboto Light" charset="0"/>
                <a:cs typeface="Roboto Light" charset="0"/>
              </a:rPr>
              <a:t>…</a:t>
            </a:r>
            <a:r>
              <a:rPr lang="de-DE" sz="1600" dirty="0">
                <a:solidFill>
                  <a:srgbClr val="004564"/>
                </a:solidFill>
                <a:latin typeface="Roboto Light" charset="0"/>
                <a:ea typeface="Roboto Light" charset="0"/>
                <a:cs typeface="Roboto Light" charset="0"/>
              </a:rPr>
              <a:t>.................</a:t>
            </a:r>
            <a:r>
              <a:rPr lang="mr-IN" sz="1600" dirty="0">
                <a:solidFill>
                  <a:srgbClr val="004564"/>
                </a:solidFill>
                <a:latin typeface="Roboto Light" charset="0"/>
                <a:ea typeface="Roboto Light" charset="0"/>
                <a:cs typeface="Roboto Light" charset="0"/>
              </a:rPr>
              <a:t>…</a:t>
            </a:r>
            <a:r>
              <a:rPr lang="de-DE" sz="1600" dirty="0">
                <a:solidFill>
                  <a:srgbClr val="004564"/>
                </a:solidFill>
                <a:latin typeface="Roboto Light" charset="0"/>
                <a:ea typeface="Roboto Light" charset="0"/>
                <a:cs typeface="Roboto Light" charset="0"/>
              </a:rPr>
              <a:t>.................</a:t>
            </a:r>
            <a:br>
              <a:rPr lang="de-DE" sz="1600" dirty="0">
                <a:solidFill>
                  <a:srgbClr val="004564"/>
                </a:solidFill>
                <a:latin typeface="Roboto Light" charset="0"/>
                <a:ea typeface="Roboto Light" charset="0"/>
                <a:cs typeface="Roboto Light" charset="0"/>
              </a:rPr>
            </a:br>
            <a:endParaRPr lang="de-DE" sz="1600" dirty="0">
              <a:solidFill>
                <a:srgbClr val="004564"/>
              </a:solidFill>
              <a:latin typeface="Roboto Light" charset="0"/>
              <a:ea typeface="Roboto Light" charset="0"/>
              <a:cs typeface="Roboto Light" charset="0"/>
            </a:endParaRPr>
          </a:p>
          <a:p>
            <a:pPr marL="0" indent="0">
              <a:lnSpc>
                <a:spcPts val="800"/>
              </a:lnSpc>
              <a:buClr>
                <a:schemeClr val="tx1">
                  <a:lumMod val="90000"/>
                  <a:lumOff val="10000"/>
                </a:schemeClr>
              </a:buClr>
              <a:buNone/>
            </a:pPr>
            <a:r>
              <a:rPr lang="de-DE" sz="1600" dirty="0">
                <a:solidFill>
                  <a:srgbClr val="004564"/>
                </a:solidFill>
                <a:latin typeface="Roboto Light" charset="0"/>
                <a:ea typeface="Roboto Light" charset="0"/>
                <a:cs typeface="Roboto Light" charset="0"/>
              </a:rPr>
              <a:t>       - </a:t>
            </a:r>
          </a:p>
          <a:p>
            <a:pPr marL="0" indent="0">
              <a:lnSpc>
                <a:spcPts val="800"/>
              </a:lnSpc>
              <a:buClr>
                <a:schemeClr val="tx1">
                  <a:lumMod val="90000"/>
                  <a:lumOff val="10000"/>
                </a:schemeClr>
              </a:buClr>
              <a:buNone/>
            </a:pPr>
            <a:r>
              <a:rPr lang="de-DE" sz="1600" dirty="0">
                <a:solidFill>
                  <a:srgbClr val="004564"/>
                </a:solidFill>
                <a:latin typeface="Roboto Light" charset="0"/>
                <a:ea typeface="Roboto Light" charset="0"/>
                <a:cs typeface="Roboto Light" charset="0"/>
              </a:rPr>
              <a:t>       -</a:t>
            </a:r>
            <a:endParaRPr lang="en-US" altLang="de-DE" sz="2100" dirty="0">
              <a:solidFill>
                <a:srgbClr val="004564"/>
              </a:solidFill>
            </a:endParaRPr>
          </a:p>
          <a:p>
            <a:pPr marL="0" lvl="1" indent="0">
              <a:spcBef>
                <a:spcPts val="1200"/>
              </a:spcBef>
              <a:spcAft>
                <a:spcPts val="200"/>
              </a:spcAft>
              <a:buClr>
                <a:schemeClr val="tx1">
                  <a:lumMod val="90000"/>
                  <a:lumOff val="10000"/>
                </a:schemeClr>
              </a:buClr>
              <a:buNone/>
            </a:pPr>
            <a:endParaRPr lang="en-US" altLang="de-DE" sz="2400" dirty="0">
              <a:solidFill>
                <a:srgbClr val="004564"/>
              </a:solidFill>
              <a:latin typeface="Franklin Gothic Demi Cond" charset="0"/>
              <a:ea typeface="Franklin Gothic Demi Cond" charset="0"/>
              <a:cs typeface="Franklin Gothic Demi Cond" charset="0"/>
            </a:endParaRPr>
          </a:p>
        </p:txBody>
      </p:sp>
    </p:spTree>
    <p:extLst>
      <p:ext uri="{BB962C8B-B14F-4D97-AF65-F5344CB8AC3E}">
        <p14:creationId xmlns:p14="http://schemas.microsoft.com/office/powerpoint/2010/main" val="1062023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hteck 5"/>
          <p:cNvSpPr/>
          <p:nvPr/>
        </p:nvSpPr>
        <p:spPr>
          <a:xfrm>
            <a:off x="0" y="6513332"/>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7" name="Rechteck 6"/>
          <p:cNvSpPr/>
          <p:nvPr/>
        </p:nvSpPr>
        <p:spPr>
          <a:xfrm>
            <a:off x="0" y="0"/>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2" name="Rechteck 1"/>
          <p:cNvSpPr/>
          <p:nvPr/>
        </p:nvSpPr>
        <p:spPr>
          <a:xfrm>
            <a:off x="1691640" y="2528725"/>
            <a:ext cx="5760720" cy="1815882"/>
          </a:xfrm>
          <a:prstGeom prst="rect">
            <a:avLst/>
          </a:prstGeom>
        </p:spPr>
        <p:txBody>
          <a:bodyPr wrap="square">
            <a:spAutoFit/>
          </a:bodyPr>
          <a:lstStyle/>
          <a:p>
            <a:pPr algn="ctr"/>
            <a:r>
              <a:rPr lang="de-DE" sz="2400" dirty="0">
                <a:solidFill>
                  <a:srgbClr val="004564"/>
                </a:solidFill>
                <a:latin typeface="Franklin Gothic Demi Cond" charset="0"/>
                <a:ea typeface="Franklin Gothic Demi Cond" charset="0"/>
                <a:cs typeface="Franklin Gothic Demi Cond" charset="0"/>
              </a:rPr>
              <a:t>© Copyright 2019 </a:t>
            </a:r>
            <a:r>
              <a:rPr lang="de-DE" sz="2400" dirty="0" err="1">
                <a:solidFill>
                  <a:srgbClr val="004564"/>
                </a:solidFill>
                <a:latin typeface="Franklin Gothic Demi Cond" charset="0"/>
                <a:ea typeface="Franklin Gothic Demi Cond" charset="0"/>
                <a:cs typeface="Franklin Gothic Demi Cond" charset="0"/>
              </a:rPr>
              <a:t>by</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Narcotics</a:t>
            </a:r>
            <a:r>
              <a:rPr lang="de-DE" sz="2400" dirty="0">
                <a:solidFill>
                  <a:srgbClr val="004564"/>
                </a:solidFill>
                <a:latin typeface="Franklin Gothic Demi Cond" charset="0"/>
                <a:ea typeface="Franklin Gothic Demi Cond" charset="0"/>
                <a:cs typeface="Franklin Gothic Demi Cond" charset="0"/>
              </a:rPr>
              <a:t> Anonymous</a:t>
            </a:r>
          </a:p>
          <a:p>
            <a:pPr algn="ctr"/>
            <a:r>
              <a:rPr lang="de-DE" sz="2400" dirty="0">
                <a:solidFill>
                  <a:srgbClr val="004564"/>
                </a:solidFill>
                <a:latin typeface="Franklin Gothic Demi Cond" charset="0"/>
                <a:ea typeface="Franklin Gothic Demi Cond" charset="0"/>
                <a:cs typeface="Franklin Gothic Demi Cond" charset="0"/>
              </a:rPr>
              <a:t>European </a:t>
            </a:r>
            <a:r>
              <a:rPr lang="de-DE" sz="2400" dirty="0" err="1">
                <a:solidFill>
                  <a:srgbClr val="004564"/>
                </a:solidFill>
                <a:latin typeface="Franklin Gothic Demi Cond" charset="0"/>
                <a:ea typeface="Franklin Gothic Demi Cond" charset="0"/>
                <a:cs typeface="Franklin Gothic Demi Cond" charset="0"/>
              </a:rPr>
              <a:t>Delegates</a:t>
            </a:r>
            <a:r>
              <a:rPr lang="de-DE" sz="2400" dirty="0">
                <a:solidFill>
                  <a:srgbClr val="004564"/>
                </a:solidFill>
                <a:latin typeface="Franklin Gothic Demi Cond" charset="0"/>
                <a:ea typeface="Franklin Gothic Demi Cond" charset="0"/>
                <a:cs typeface="Franklin Gothic Demi Cond" charset="0"/>
              </a:rPr>
              <a:t> Meeting</a:t>
            </a:r>
          </a:p>
          <a:p>
            <a:pPr algn="ctr"/>
            <a:r>
              <a:rPr lang="de-DE" sz="4000" b="1" dirty="0">
                <a:solidFill>
                  <a:srgbClr val="F17625"/>
                </a:solidFill>
                <a:latin typeface="Rockwell" charset="0"/>
                <a:ea typeface="Rockwell" charset="0"/>
                <a:cs typeface="Rockwell" charset="0"/>
                <a:hlinkClick r:id="rId3"/>
              </a:rPr>
              <a:t>www.edmna.org</a:t>
            </a:r>
            <a:endParaRPr lang="de-DE" sz="4000" b="1" u="sng" dirty="0">
              <a:solidFill>
                <a:srgbClr val="F17625"/>
              </a:solidFill>
              <a:latin typeface="Rockwell" charset="0"/>
              <a:ea typeface="Rockwell" charset="0"/>
              <a:cs typeface="Rockwell" charset="0"/>
              <a:hlinkClick r:id="rId4"/>
            </a:endParaRPr>
          </a:p>
          <a:p>
            <a:pPr algn="ctr"/>
            <a:r>
              <a:rPr lang="de-DE" sz="2400" dirty="0" err="1">
                <a:solidFill>
                  <a:srgbClr val="004564"/>
                </a:solidFill>
                <a:latin typeface="Franklin Gothic Demi Cond" charset="0"/>
                <a:ea typeface="Franklin Gothic Demi Cond" charset="0"/>
                <a:cs typeface="Franklin Gothic Demi Cond" charset="0"/>
              </a:rPr>
              <a:t>fdc@edmna.org</a:t>
            </a:r>
            <a:endParaRPr lang="de-DE" sz="2400" dirty="0">
              <a:solidFill>
                <a:srgbClr val="004564"/>
              </a:solidFill>
              <a:latin typeface="Franklin Gothic Demi Cond" charset="0"/>
              <a:ea typeface="Franklin Gothic Demi Cond" charset="0"/>
              <a:cs typeface="Franklin Gothic Demi Cond" charset="0"/>
            </a:endParaRPr>
          </a:p>
        </p:txBody>
      </p:sp>
    </p:spTree>
    <p:extLst>
      <p:ext uri="{BB962C8B-B14F-4D97-AF65-F5344CB8AC3E}">
        <p14:creationId xmlns:p14="http://schemas.microsoft.com/office/powerpoint/2010/main" val="195145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hteck 6"/>
          <p:cNvSpPr/>
          <p:nvPr/>
        </p:nvSpPr>
        <p:spPr>
          <a:xfrm>
            <a:off x="0" y="0"/>
            <a:ext cx="9144000" cy="1368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a:xfrm>
            <a:off x="432000" y="-50400"/>
            <a:ext cx="8280926" cy="1508760"/>
          </a:xfrm>
        </p:spPr>
        <p:txBody>
          <a:bodyPr>
            <a:normAutofit/>
          </a:bodyPr>
          <a:lstStyle/>
          <a:p>
            <a:r>
              <a:rPr lang="de-DE" b="1" dirty="0" err="1">
                <a:solidFill>
                  <a:schemeClr val="bg1">
                    <a:lumMod val="95000"/>
                  </a:schemeClr>
                </a:solidFill>
                <a:latin typeface="Rockwell" charset="0"/>
                <a:ea typeface="Rockwell" charset="0"/>
                <a:cs typeface="Rockwell" charset="0"/>
              </a:rPr>
              <a:t>fellowship</a:t>
            </a:r>
            <a:r>
              <a:rPr lang="de-DE" b="1" dirty="0">
                <a:solidFill>
                  <a:schemeClr val="bg1">
                    <a:lumMod val="95000"/>
                  </a:schemeClr>
                </a:solidFill>
                <a:latin typeface="Rockwell" charset="0"/>
                <a:ea typeface="Rockwell" charset="0"/>
                <a:cs typeface="Rockwell" charset="0"/>
              </a:rPr>
              <a:t> </a:t>
            </a:r>
            <a:r>
              <a:rPr lang="de-DE" b="1" dirty="0" err="1">
                <a:solidFill>
                  <a:schemeClr val="bg1">
                    <a:lumMod val="95000"/>
                  </a:schemeClr>
                </a:solidFill>
                <a:latin typeface="Rockwell" charset="0"/>
                <a:ea typeface="Rockwell" charset="0"/>
                <a:cs typeface="Rockwell" charset="0"/>
              </a:rPr>
              <a:t>development</a:t>
            </a:r>
            <a:r>
              <a:rPr lang="de-DE" b="1" dirty="0">
                <a:solidFill>
                  <a:schemeClr val="bg1">
                    <a:lumMod val="95000"/>
                  </a:schemeClr>
                </a:solidFill>
                <a:latin typeface="Rockwell" charset="0"/>
                <a:ea typeface="Rockwell" charset="0"/>
                <a:cs typeface="Rockwell" charset="0"/>
              </a:rPr>
              <a:t> </a:t>
            </a:r>
            <a:br>
              <a:rPr lang="de-DE" dirty="0">
                <a:solidFill>
                  <a:schemeClr val="bg1">
                    <a:lumMod val="95000"/>
                  </a:schemeClr>
                </a:solidFill>
              </a:rPr>
            </a:br>
            <a:r>
              <a:rPr lang="de-DE" sz="2800" b="1" cap="none" dirty="0" err="1">
                <a:solidFill>
                  <a:schemeClr val="bg1">
                    <a:lumMod val="95000"/>
                  </a:schemeClr>
                </a:solidFill>
                <a:latin typeface="Rockwell" charset="0"/>
                <a:ea typeface="Rockwell" charset="0"/>
                <a:cs typeface="Rockwell" charset="0"/>
              </a:rPr>
              <a:t>Coordinating</a:t>
            </a:r>
            <a:r>
              <a:rPr lang="de-DE" sz="2800" b="1" cap="none" dirty="0">
                <a:solidFill>
                  <a:schemeClr val="bg1">
                    <a:lumMod val="95000"/>
                  </a:schemeClr>
                </a:solidFill>
                <a:latin typeface="Rockwell" charset="0"/>
                <a:ea typeface="Rockwell" charset="0"/>
                <a:cs typeface="Rockwell" charset="0"/>
              </a:rPr>
              <a:t> Services (EDM) </a:t>
            </a:r>
            <a:endParaRPr lang="en-US" sz="2800" b="1" cap="none" dirty="0">
              <a:solidFill>
                <a:schemeClr val="bg1">
                  <a:lumMod val="95000"/>
                </a:schemeClr>
              </a:solidFill>
              <a:latin typeface="Rockwell" charset="0"/>
              <a:ea typeface="Rockwell" charset="0"/>
              <a:cs typeface="Rockwell" charset="0"/>
            </a:endParaRPr>
          </a:p>
        </p:txBody>
      </p:sp>
      <p:sp>
        <p:nvSpPr>
          <p:cNvPr id="5" name="Rechteck 4"/>
          <p:cNvSpPr/>
          <p:nvPr/>
        </p:nvSpPr>
        <p:spPr>
          <a:xfrm>
            <a:off x="0" y="6513332"/>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
        <p:nvSpPr>
          <p:cNvPr id="8" name="Content Placeholder 2"/>
          <p:cNvSpPr txBox="1">
            <a:spLocks/>
          </p:cNvSpPr>
          <p:nvPr/>
        </p:nvSpPr>
        <p:spPr>
          <a:xfrm>
            <a:off x="432000" y="1771988"/>
            <a:ext cx="3151458" cy="4650983"/>
          </a:xfrm>
          <a:prstGeom prst="rect">
            <a:avLst/>
          </a:prstGeom>
        </p:spPr>
        <p:txBody>
          <a:bodyPr vert="horz" wrap="none"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buFont typeface="Wingdings" pitchFamily="2" charset="2"/>
              <a:buNone/>
            </a:pPr>
            <a:r>
              <a:rPr lang="de-DE" sz="2400" dirty="0">
                <a:solidFill>
                  <a:srgbClr val="004564"/>
                </a:solidFill>
                <a:latin typeface="Franklin Gothic Demi Cond" charset="0"/>
                <a:ea typeface="Franklin Gothic Demi Cond" charset="0"/>
                <a:cs typeface="Franklin Gothic Demi Cond" charset="0"/>
              </a:rPr>
              <a:t>Fellowship Development</a:t>
            </a:r>
            <a:br>
              <a:rPr lang="de-DE" sz="2400" dirty="0">
                <a:solidFill>
                  <a:srgbClr val="004564"/>
                </a:solidFill>
                <a:latin typeface="Franklin Gothic Demi Cond" charset="0"/>
                <a:ea typeface="Franklin Gothic Demi Cond" charset="0"/>
                <a:cs typeface="Franklin Gothic Demi Cond" charset="0"/>
              </a:rPr>
            </a:br>
            <a:r>
              <a:rPr lang="de-DE" sz="1800" dirty="0" err="1">
                <a:solidFill>
                  <a:srgbClr val="004564"/>
                </a:solidFill>
                <a:latin typeface="Roboto Light" charset="0"/>
                <a:ea typeface="Roboto Light" charset="0"/>
                <a:cs typeface="Roboto Light" charset="0"/>
              </a:rPr>
              <a:t>Coordinates</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Relationships</a:t>
            </a:r>
            <a:r>
              <a:rPr lang="de-DE" sz="1800" dirty="0">
                <a:solidFill>
                  <a:srgbClr val="004564"/>
                </a:solidFill>
                <a:latin typeface="Roboto Light" charset="0"/>
                <a:ea typeface="Roboto Light" charset="0"/>
                <a:cs typeface="Roboto Light" charset="0"/>
              </a:rPr>
              <a:t> </a:t>
            </a:r>
            <a:br>
              <a:rPr lang="de-DE" sz="1800" dirty="0">
                <a:solidFill>
                  <a:srgbClr val="004564"/>
                </a:solidFill>
                <a:latin typeface="Roboto Light" charset="0"/>
                <a:ea typeface="Roboto Light" charset="0"/>
                <a:cs typeface="Roboto Light" charset="0"/>
              </a:rPr>
            </a:br>
            <a:r>
              <a:rPr lang="de-DE" sz="1800" dirty="0">
                <a:solidFill>
                  <a:srgbClr val="004564"/>
                </a:solidFill>
                <a:latin typeface="Roboto Light" charset="0"/>
                <a:ea typeface="Roboto Light" charset="0"/>
                <a:cs typeface="Roboto Light" charset="0"/>
              </a:rPr>
              <a:t>INSIDE NA</a:t>
            </a:r>
          </a:p>
          <a:p>
            <a:pPr>
              <a:buFont typeface="Arial" charset="0"/>
              <a:buChar char="•"/>
            </a:pPr>
            <a:r>
              <a:rPr lang="de-DE" sz="1800" dirty="0">
                <a:solidFill>
                  <a:srgbClr val="004564"/>
                </a:solidFill>
                <a:latin typeface="Roboto Light" charset="0"/>
                <a:ea typeface="Roboto Light" charset="0"/>
                <a:cs typeface="Roboto Light" charset="0"/>
              </a:rPr>
              <a:t>Workshops </a:t>
            </a:r>
            <a:r>
              <a:rPr lang="de-DE" sz="1800" dirty="0" err="1">
                <a:solidFill>
                  <a:srgbClr val="004564"/>
                </a:solidFill>
                <a:latin typeface="Roboto Light" charset="0"/>
                <a:ea typeface="Roboto Light" charset="0"/>
                <a:cs typeface="Roboto Light" charset="0"/>
              </a:rPr>
              <a:t>for</a:t>
            </a:r>
            <a:r>
              <a:rPr lang="de-DE" sz="1800" dirty="0">
                <a:solidFill>
                  <a:srgbClr val="004564"/>
                </a:solidFill>
                <a:latin typeface="Roboto Light" charset="0"/>
                <a:ea typeface="Roboto Light" charset="0"/>
                <a:cs typeface="Roboto Light" charset="0"/>
              </a:rPr>
              <a:t> Members</a:t>
            </a:r>
          </a:p>
          <a:p>
            <a:pPr>
              <a:buFont typeface="Arial" charset="0"/>
              <a:buChar char="•"/>
            </a:pPr>
            <a:r>
              <a:rPr lang="de-DE" sz="1800" dirty="0">
                <a:solidFill>
                  <a:srgbClr val="004564"/>
                </a:solidFill>
                <a:latin typeface="Roboto Light" charset="0"/>
                <a:ea typeface="Roboto Light" charset="0"/>
                <a:cs typeface="Roboto Light" charset="0"/>
              </a:rPr>
              <a:t>Groups Support</a:t>
            </a:r>
          </a:p>
          <a:p>
            <a:pPr>
              <a:buFont typeface="Arial" charset="0"/>
              <a:buChar char="•"/>
            </a:pPr>
            <a:r>
              <a:rPr lang="de-DE" sz="1800" dirty="0">
                <a:solidFill>
                  <a:srgbClr val="004564"/>
                </a:solidFill>
                <a:latin typeface="Roboto Light" charset="0"/>
                <a:ea typeface="Roboto Light" charset="0"/>
                <a:cs typeface="Roboto Light" charset="0"/>
              </a:rPr>
              <a:t>Task Teams/</a:t>
            </a:r>
            <a:r>
              <a:rPr lang="de-DE" sz="1800" dirty="0" err="1">
                <a:solidFill>
                  <a:srgbClr val="004564"/>
                </a:solidFill>
                <a:latin typeface="Roboto Light" charset="0"/>
                <a:ea typeface="Roboto Light" charset="0"/>
                <a:cs typeface="Roboto Light" charset="0"/>
              </a:rPr>
              <a:t>Outreach</a:t>
            </a:r>
            <a:endParaRPr lang="de-DE" sz="1800" dirty="0">
              <a:solidFill>
                <a:srgbClr val="004564"/>
              </a:solidFill>
              <a:latin typeface="Roboto Light" charset="0"/>
              <a:ea typeface="Roboto Light" charset="0"/>
              <a:cs typeface="Roboto Light" charset="0"/>
            </a:endParaRPr>
          </a:p>
          <a:p>
            <a:pPr>
              <a:buFont typeface="Arial" charset="0"/>
              <a:buChar char="•"/>
            </a:pPr>
            <a:r>
              <a:rPr lang="de-DE" sz="1800" dirty="0">
                <a:solidFill>
                  <a:srgbClr val="004564"/>
                </a:solidFill>
                <a:latin typeface="Roboto Light" charset="0"/>
                <a:ea typeface="Roboto Light" charset="0"/>
                <a:cs typeface="Roboto Light" charset="0"/>
              </a:rPr>
              <a:t>Learning Days</a:t>
            </a:r>
          </a:p>
          <a:p>
            <a:pPr>
              <a:buFont typeface="Arial" charset="0"/>
              <a:buChar char="•"/>
            </a:pPr>
            <a:r>
              <a:rPr lang="de-DE" sz="1800" dirty="0">
                <a:solidFill>
                  <a:srgbClr val="004564"/>
                </a:solidFill>
                <a:latin typeface="Roboto Light" charset="0"/>
                <a:ea typeface="Roboto Light" charset="0"/>
                <a:cs typeface="Roboto Light" charset="0"/>
              </a:rPr>
              <a:t>Human Ressource Pool</a:t>
            </a:r>
          </a:p>
          <a:p>
            <a:pPr>
              <a:buFont typeface="Arial" charset="0"/>
              <a:buChar char="•"/>
            </a:pPr>
            <a:r>
              <a:rPr lang="de-DE" sz="1800" dirty="0" err="1">
                <a:solidFill>
                  <a:srgbClr val="004564"/>
                </a:solidFill>
                <a:latin typeface="Roboto Light" charset="0"/>
                <a:ea typeface="Roboto Light" charset="0"/>
                <a:cs typeface="Roboto Light" charset="0"/>
              </a:rPr>
              <a:t>Cooperation</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with</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other</a:t>
            </a:r>
            <a:br>
              <a:rPr lang="de-DE" sz="1800" dirty="0">
                <a:solidFill>
                  <a:srgbClr val="004564"/>
                </a:solidFill>
                <a:latin typeface="Roboto Light" charset="0"/>
                <a:ea typeface="Roboto Light" charset="0"/>
                <a:cs typeface="Roboto Light" charset="0"/>
              </a:rPr>
            </a:br>
            <a:r>
              <a:rPr lang="de-DE" sz="1800" dirty="0" err="1">
                <a:solidFill>
                  <a:srgbClr val="004564"/>
                </a:solidFill>
                <a:latin typeface="Roboto Light" charset="0"/>
                <a:ea typeface="Roboto Light" charset="0"/>
                <a:cs typeface="Roboto Light" charset="0"/>
              </a:rPr>
              <a:t>levels</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of</a:t>
            </a:r>
            <a:r>
              <a:rPr lang="de-DE" sz="1800" dirty="0">
                <a:solidFill>
                  <a:srgbClr val="004564"/>
                </a:solidFill>
                <a:latin typeface="Roboto Light" charset="0"/>
                <a:ea typeface="Roboto Light" charset="0"/>
                <a:cs typeface="Roboto Light" charset="0"/>
              </a:rPr>
              <a:t> Service*</a:t>
            </a:r>
            <a:br>
              <a:rPr lang="de-DE" sz="1800" dirty="0">
                <a:solidFill>
                  <a:srgbClr val="004564"/>
                </a:solidFill>
                <a:latin typeface="Roboto Light" charset="0"/>
                <a:ea typeface="Roboto Light" charset="0"/>
                <a:cs typeface="Roboto Light" charset="0"/>
              </a:rPr>
            </a:br>
            <a:br>
              <a:rPr lang="de-DE" sz="1800" dirty="0">
                <a:solidFill>
                  <a:srgbClr val="004564"/>
                </a:solidFill>
                <a:latin typeface="Roboto Light" charset="0"/>
                <a:ea typeface="Roboto Light" charset="0"/>
                <a:cs typeface="Roboto Light" charset="0"/>
              </a:rPr>
            </a:br>
            <a:br>
              <a:rPr lang="de-DE" sz="1800" dirty="0">
                <a:solidFill>
                  <a:srgbClr val="004564"/>
                </a:solidFill>
                <a:latin typeface="Roboto Light" charset="0"/>
                <a:ea typeface="Roboto Light" charset="0"/>
                <a:cs typeface="Roboto Light" charset="0"/>
              </a:rPr>
            </a:br>
            <a:r>
              <a:rPr lang="de-DE" sz="1800" dirty="0">
                <a:solidFill>
                  <a:srgbClr val="004564"/>
                </a:solidFill>
                <a:latin typeface="Roboto Light" charset="0"/>
                <a:ea typeface="Roboto Light" charset="0"/>
                <a:cs typeface="Roboto Light" charset="0"/>
              </a:rPr>
              <a:t>*</a:t>
            </a:r>
            <a:r>
              <a:rPr lang="de-DE" sz="1800" dirty="0" err="1">
                <a:solidFill>
                  <a:srgbClr val="004564"/>
                </a:solidFill>
                <a:latin typeface="Roboto Light" charset="0"/>
                <a:ea typeface="Roboto Light" charset="0"/>
                <a:cs typeface="Roboto Light" charset="0"/>
              </a:rPr>
              <a:t>Regions</a:t>
            </a:r>
            <a:r>
              <a:rPr lang="de-DE" sz="1800" dirty="0">
                <a:solidFill>
                  <a:srgbClr val="004564"/>
                </a:solidFill>
                <a:latin typeface="Roboto Light" charset="0"/>
                <a:ea typeface="Roboto Light" charset="0"/>
                <a:cs typeface="Roboto Light" charset="0"/>
              </a:rPr>
              <a:t>/</a:t>
            </a:r>
            <a:r>
              <a:rPr lang="de-DE" sz="1800" dirty="0" err="1">
                <a:solidFill>
                  <a:srgbClr val="004564"/>
                </a:solidFill>
                <a:latin typeface="Roboto Light" charset="0"/>
                <a:ea typeface="Roboto Light" charset="0"/>
                <a:cs typeface="Roboto Light" charset="0"/>
              </a:rPr>
              <a:t>Zones</a:t>
            </a:r>
            <a:r>
              <a:rPr lang="de-DE" sz="1800" dirty="0">
                <a:solidFill>
                  <a:srgbClr val="004564"/>
                </a:solidFill>
                <a:latin typeface="Roboto Light" charset="0"/>
                <a:ea typeface="Roboto Light" charset="0"/>
                <a:cs typeface="Roboto Light" charset="0"/>
              </a:rPr>
              <a:t>/NAWS</a:t>
            </a:r>
          </a:p>
          <a:p>
            <a:pPr marL="0" indent="0">
              <a:buFont typeface="Wingdings" pitchFamily="2" charset="2"/>
              <a:buNone/>
            </a:pPr>
            <a:endParaRPr lang="de-DE" sz="1200" dirty="0">
              <a:solidFill>
                <a:srgbClr val="424242"/>
              </a:solidFill>
              <a:latin typeface="Franklin Gothic Demi Cond" charset="0"/>
              <a:ea typeface="Franklin Gothic Demi Cond" charset="0"/>
              <a:cs typeface="Franklin Gothic Demi Cond" charset="0"/>
            </a:endParaRPr>
          </a:p>
        </p:txBody>
      </p:sp>
      <p:sp>
        <p:nvSpPr>
          <p:cNvPr id="10" name="Content Placeholder 2"/>
          <p:cNvSpPr txBox="1">
            <a:spLocks/>
          </p:cNvSpPr>
          <p:nvPr/>
        </p:nvSpPr>
        <p:spPr>
          <a:xfrm>
            <a:off x="5140412" y="1771989"/>
            <a:ext cx="3572514" cy="4650982"/>
          </a:xfrm>
          <a:prstGeom prst="rect">
            <a:avLst/>
          </a:prstGeom>
        </p:spPr>
        <p:txBody>
          <a:bodyPr vert="horz" wrap="none"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buFont typeface="Wingdings" pitchFamily="2" charset="2"/>
              <a:buNone/>
            </a:pPr>
            <a:r>
              <a:rPr lang="de-DE" sz="2400" dirty="0">
                <a:solidFill>
                  <a:srgbClr val="004564"/>
                </a:solidFill>
                <a:latin typeface="Franklin Gothic Demi Cond" charset="0"/>
                <a:ea typeface="Franklin Gothic Demi Cond" charset="0"/>
                <a:cs typeface="Franklin Gothic Demi Cond" charset="0"/>
              </a:rPr>
              <a:t>Public Relations</a:t>
            </a:r>
            <a:br>
              <a:rPr lang="de-DE" sz="2400" dirty="0">
                <a:solidFill>
                  <a:srgbClr val="004564"/>
                </a:solidFill>
                <a:latin typeface="Franklin Gothic Demi Cond" charset="0"/>
                <a:ea typeface="Franklin Gothic Demi Cond" charset="0"/>
                <a:cs typeface="Franklin Gothic Demi Cond" charset="0"/>
              </a:rPr>
            </a:br>
            <a:r>
              <a:rPr lang="de-DE" sz="1800" dirty="0" err="1">
                <a:solidFill>
                  <a:srgbClr val="004564"/>
                </a:solidFill>
                <a:latin typeface="Roboto Light" charset="0"/>
                <a:ea typeface="Roboto Light" charset="0"/>
                <a:cs typeface="Roboto Light" charset="0"/>
              </a:rPr>
              <a:t>Coordinates</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Relationships</a:t>
            </a:r>
            <a:r>
              <a:rPr lang="de-DE" sz="1800" dirty="0">
                <a:solidFill>
                  <a:srgbClr val="004564"/>
                </a:solidFill>
                <a:latin typeface="Roboto Light" charset="0"/>
                <a:ea typeface="Roboto Light" charset="0"/>
                <a:cs typeface="Roboto Light" charset="0"/>
              </a:rPr>
              <a:t> </a:t>
            </a:r>
            <a:br>
              <a:rPr lang="de-DE" sz="1800" dirty="0">
                <a:solidFill>
                  <a:srgbClr val="004564"/>
                </a:solidFill>
                <a:latin typeface="Roboto Light" charset="0"/>
                <a:ea typeface="Roboto Light" charset="0"/>
                <a:cs typeface="Roboto Light" charset="0"/>
              </a:rPr>
            </a:br>
            <a:r>
              <a:rPr lang="de-DE" sz="1800" dirty="0">
                <a:solidFill>
                  <a:srgbClr val="004564"/>
                </a:solidFill>
                <a:latin typeface="Roboto Light" charset="0"/>
                <a:ea typeface="Roboto Light" charset="0"/>
                <a:cs typeface="Roboto Light" charset="0"/>
              </a:rPr>
              <a:t>OUTSIDE NA </a:t>
            </a:r>
          </a:p>
          <a:p>
            <a:pPr>
              <a:buFont typeface="Arial" charset="0"/>
              <a:buChar char="•"/>
            </a:pPr>
            <a:r>
              <a:rPr lang="de-DE" sz="1800" dirty="0" err="1">
                <a:solidFill>
                  <a:srgbClr val="004564"/>
                </a:solidFill>
                <a:latin typeface="Roboto Light" charset="0"/>
                <a:ea typeface="Roboto Light" charset="0"/>
                <a:cs typeface="Roboto Light" charset="0"/>
              </a:rPr>
              <a:t>Presentations</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for</a:t>
            </a:r>
            <a:r>
              <a:rPr lang="de-DE" sz="1800" dirty="0">
                <a:solidFill>
                  <a:srgbClr val="004564"/>
                </a:solidFill>
                <a:latin typeface="Roboto Light" charset="0"/>
                <a:ea typeface="Roboto Light" charset="0"/>
                <a:cs typeface="Roboto Light" charset="0"/>
              </a:rPr>
              <a:t> Professionals</a:t>
            </a:r>
          </a:p>
          <a:p>
            <a:pPr>
              <a:buFont typeface="Arial" charset="0"/>
              <a:buChar char="•"/>
            </a:pPr>
            <a:r>
              <a:rPr lang="de-DE" sz="1800" dirty="0">
                <a:solidFill>
                  <a:srgbClr val="004564"/>
                </a:solidFill>
                <a:latin typeface="Roboto Light" charset="0"/>
                <a:ea typeface="Roboto Light" charset="0"/>
                <a:cs typeface="Roboto Light" charset="0"/>
              </a:rPr>
              <a:t>Providing NA Material</a:t>
            </a:r>
          </a:p>
          <a:p>
            <a:pPr>
              <a:buFont typeface="Arial" charset="0"/>
              <a:buChar char="•"/>
            </a:pPr>
            <a:r>
              <a:rPr lang="de-DE" sz="1800" dirty="0">
                <a:solidFill>
                  <a:srgbClr val="004564"/>
                </a:solidFill>
                <a:latin typeface="Roboto Light" charset="0"/>
                <a:ea typeface="Roboto Light" charset="0"/>
                <a:cs typeface="Roboto Light" charset="0"/>
              </a:rPr>
              <a:t>Scanning PR </a:t>
            </a:r>
            <a:r>
              <a:rPr lang="de-DE" sz="1800" dirty="0" err="1">
                <a:solidFill>
                  <a:srgbClr val="004564"/>
                </a:solidFill>
                <a:latin typeface="Roboto Light" charset="0"/>
                <a:ea typeface="Roboto Light" charset="0"/>
                <a:cs typeface="Roboto Light" charset="0"/>
              </a:rPr>
              <a:t>ressources</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amoung</a:t>
            </a:r>
            <a:br>
              <a:rPr lang="de-DE" sz="1800" dirty="0">
                <a:solidFill>
                  <a:srgbClr val="004564"/>
                </a:solidFill>
                <a:latin typeface="Roboto Light" charset="0"/>
                <a:ea typeface="Roboto Light" charset="0"/>
                <a:cs typeface="Roboto Light" charset="0"/>
              </a:rPr>
            </a:br>
            <a:r>
              <a:rPr lang="de-DE" sz="1800" dirty="0" err="1">
                <a:solidFill>
                  <a:srgbClr val="004564"/>
                </a:solidFill>
                <a:latin typeface="Roboto Light" charset="0"/>
                <a:ea typeface="Roboto Light" charset="0"/>
                <a:cs typeface="Roboto Light" charset="0"/>
              </a:rPr>
              <a:t>Regions</a:t>
            </a:r>
            <a:r>
              <a:rPr lang="de-DE" sz="1800" dirty="0">
                <a:solidFill>
                  <a:srgbClr val="004564"/>
                </a:solidFill>
                <a:latin typeface="Roboto Light" charset="0"/>
                <a:ea typeface="Roboto Light" charset="0"/>
                <a:cs typeface="Roboto Light" charset="0"/>
              </a:rPr>
              <a:t>/Areas</a:t>
            </a:r>
          </a:p>
          <a:p>
            <a:pPr>
              <a:buFont typeface="Arial" charset="0"/>
              <a:buChar char="•"/>
            </a:pPr>
            <a:r>
              <a:rPr lang="de-DE" sz="1800" dirty="0" err="1">
                <a:solidFill>
                  <a:srgbClr val="004564"/>
                </a:solidFill>
                <a:latin typeface="Roboto Light" charset="0"/>
                <a:ea typeface="Roboto Light" charset="0"/>
                <a:cs typeface="Roboto Light" charset="0"/>
              </a:rPr>
              <a:t>Relationships</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with</a:t>
            </a:r>
            <a:r>
              <a:rPr lang="de-DE" sz="1800" dirty="0">
                <a:solidFill>
                  <a:srgbClr val="004564"/>
                </a:solidFill>
                <a:latin typeface="Roboto Light" charset="0"/>
                <a:ea typeface="Roboto Light" charset="0"/>
                <a:cs typeface="Roboto Light" charset="0"/>
              </a:rPr>
              <a:t> Society*</a:t>
            </a:r>
          </a:p>
          <a:p>
            <a:pPr>
              <a:buFont typeface="Arial" charset="0"/>
              <a:buChar char="•"/>
            </a:pPr>
            <a:endParaRPr lang="de-DE" sz="1800" dirty="0">
              <a:solidFill>
                <a:srgbClr val="004564"/>
              </a:solidFill>
              <a:latin typeface="Roboto Light" charset="0"/>
              <a:ea typeface="Roboto Light" charset="0"/>
              <a:cs typeface="Roboto Light" charset="0"/>
            </a:endParaRPr>
          </a:p>
          <a:p>
            <a:pPr>
              <a:buFont typeface="Arial" charset="0"/>
              <a:buChar char="•"/>
            </a:pPr>
            <a:endParaRPr lang="de-DE" sz="1800" dirty="0">
              <a:solidFill>
                <a:srgbClr val="004564"/>
              </a:solidFill>
              <a:latin typeface="Roboto Light" charset="0"/>
              <a:ea typeface="Roboto Light" charset="0"/>
              <a:cs typeface="Roboto Light" charset="0"/>
            </a:endParaRPr>
          </a:p>
          <a:p>
            <a:pPr>
              <a:buFont typeface="Arial" charset="0"/>
              <a:buChar char="•"/>
            </a:pPr>
            <a:endParaRPr lang="de-DE" sz="1800" dirty="0">
              <a:solidFill>
                <a:srgbClr val="004564"/>
              </a:solidFill>
              <a:latin typeface="Roboto Light" charset="0"/>
              <a:ea typeface="Roboto Light" charset="0"/>
              <a:cs typeface="Roboto Light" charset="0"/>
            </a:endParaRPr>
          </a:p>
          <a:p>
            <a:pPr marL="0" indent="0">
              <a:buNone/>
            </a:pPr>
            <a:r>
              <a:rPr lang="de-DE" sz="1800" dirty="0">
                <a:solidFill>
                  <a:srgbClr val="004564"/>
                </a:solidFill>
                <a:latin typeface="Roboto Light" charset="0"/>
                <a:ea typeface="Roboto Light" charset="0"/>
                <a:cs typeface="Roboto Light" charset="0"/>
              </a:rPr>
              <a:t>*at EDM: </a:t>
            </a:r>
            <a:r>
              <a:rPr lang="de-DE" sz="1800" dirty="0" err="1">
                <a:solidFill>
                  <a:srgbClr val="004564"/>
                </a:solidFill>
                <a:latin typeface="Roboto Light" charset="0"/>
                <a:ea typeface="Roboto Light" charset="0"/>
                <a:cs typeface="Roboto Light" charset="0"/>
              </a:rPr>
              <a:t>with</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other</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Regions</a:t>
            </a:r>
            <a:endParaRPr lang="de-DE" sz="1800" dirty="0">
              <a:solidFill>
                <a:srgbClr val="004564"/>
              </a:solidFill>
              <a:latin typeface="Roboto Light" charset="0"/>
              <a:ea typeface="Roboto Light" charset="0"/>
              <a:cs typeface="Roboto Light" charset="0"/>
            </a:endParaRPr>
          </a:p>
          <a:p>
            <a:pPr marL="0" indent="0">
              <a:buFont typeface="Wingdings" pitchFamily="2" charset="2"/>
              <a:buNone/>
            </a:pPr>
            <a:endParaRPr lang="de-DE" sz="1200" dirty="0">
              <a:solidFill>
                <a:srgbClr val="424242"/>
              </a:solidFill>
              <a:latin typeface="Franklin Gothic Demi Cond" charset="0"/>
              <a:ea typeface="Franklin Gothic Demi Cond" charset="0"/>
              <a:cs typeface="Franklin Gothic Demi Cond" charset="0"/>
            </a:endParaRPr>
          </a:p>
        </p:txBody>
      </p:sp>
      <p:cxnSp>
        <p:nvCxnSpPr>
          <p:cNvPr id="14" name="Gerade Verbindung mit Pfeil 13"/>
          <p:cNvCxnSpPr/>
          <p:nvPr/>
        </p:nvCxnSpPr>
        <p:spPr>
          <a:xfrm>
            <a:off x="3954162" y="2003379"/>
            <a:ext cx="617838" cy="12356"/>
          </a:xfrm>
          <a:prstGeom prst="straightConnector1">
            <a:avLst/>
          </a:prstGeom>
          <a:ln w="50800">
            <a:solidFill>
              <a:srgbClr val="004564"/>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9411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hteck 4"/>
          <p:cNvSpPr/>
          <p:nvPr/>
        </p:nvSpPr>
        <p:spPr>
          <a:xfrm>
            <a:off x="0" y="0"/>
            <a:ext cx="9144000" cy="1368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424242"/>
              </a:solidFill>
            </a:endParaRPr>
          </a:p>
        </p:txBody>
      </p:sp>
      <p:sp>
        <p:nvSpPr>
          <p:cNvPr id="2" name="Title 1"/>
          <p:cNvSpPr>
            <a:spLocks noGrp="1"/>
          </p:cNvSpPr>
          <p:nvPr>
            <p:ph type="title"/>
          </p:nvPr>
        </p:nvSpPr>
        <p:spPr>
          <a:xfrm>
            <a:off x="432000" y="-50400"/>
            <a:ext cx="8280926" cy="1508760"/>
          </a:xfrm>
        </p:spPr>
        <p:txBody>
          <a:bodyPr>
            <a:normAutofit/>
          </a:bodyPr>
          <a:lstStyle/>
          <a:p>
            <a:r>
              <a:rPr lang="en-US" b="1" dirty="0">
                <a:solidFill>
                  <a:schemeClr val="bg1">
                    <a:lumMod val="95000"/>
                  </a:schemeClr>
                </a:solidFill>
                <a:latin typeface="Rockwell" charset="0"/>
                <a:ea typeface="Rockwell" charset="0"/>
                <a:cs typeface="Rockwell" charset="0"/>
              </a:rPr>
              <a:t>Fellowship Development</a:t>
            </a:r>
            <a:br>
              <a:rPr lang="en-US" b="1" dirty="0">
                <a:solidFill>
                  <a:schemeClr val="bg1">
                    <a:lumMod val="95000"/>
                  </a:schemeClr>
                </a:solidFill>
                <a:latin typeface="Rockwell" charset="0"/>
                <a:ea typeface="Rockwell" charset="0"/>
                <a:cs typeface="Rockwell" charset="0"/>
              </a:rPr>
            </a:br>
            <a:r>
              <a:rPr lang="en-US" sz="2800" b="1" cap="none" dirty="0">
                <a:solidFill>
                  <a:schemeClr val="bg1">
                    <a:lumMod val="95000"/>
                  </a:schemeClr>
                </a:solidFill>
                <a:latin typeface="Rockwell" charset="0"/>
                <a:ea typeface="Rockwell" charset="0"/>
                <a:cs typeface="Rockwell" charset="0"/>
              </a:rPr>
              <a:t>Core FD Principles </a:t>
            </a:r>
            <a:endParaRPr lang="en-US" sz="2800" b="1" dirty="0">
              <a:solidFill>
                <a:schemeClr val="bg1">
                  <a:lumMod val="95000"/>
                </a:schemeClr>
              </a:solidFill>
              <a:latin typeface="Rockwell" charset="0"/>
              <a:ea typeface="Rockwell" charset="0"/>
              <a:cs typeface="Rockwell" charset="0"/>
            </a:endParaRPr>
          </a:p>
        </p:txBody>
      </p:sp>
      <p:sp>
        <p:nvSpPr>
          <p:cNvPr id="3" name="Content Placeholder 2"/>
          <p:cNvSpPr>
            <a:spLocks noGrp="1"/>
          </p:cNvSpPr>
          <p:nvPr>
            <p:ph idx="1"/>
          </p:nvPr>
        </p:nvSpPr>
        <p:spPr>
          <a:xfrm>
            <a:off x="432000" y="1800000"/>
            <a:ext cx="8280926" cy="4657174"/>
          </a:xfrm>
        </p:spPr>
        <p:txBody>
          <a:bodyPr wrap="none">
            <a:noAutofit/>
          </a:bodyPr>
          <a:lstStyle/>
          <a:p>
            <a:pPr marL="0" indent="0">
              <a:buNone/>
            </a:pPr>
            <a:r>
              <a:rPr lang="de-DE" sz="2400" dirty="0" err="1">
                <a:solidFill>
                  <a:srgbClr val="004564"/>
                </a:solidFill>
                <a:latin typeface="Franklin Gothic Demi Cond" charset="0"/>
                <a:ea typeface="Franklin Gothic Demi Cond" charset="0"/>
                <a:cs typeface="Franklin Gothic Demi Cond" charset="0"/>
              </a:rPr>
              <a:t>Principles</a:t>
            </a:r>
            <a:r>
              <a:rPr lang="de-DE" sz="2400" dirty="0">
                <a:solidFill>
                  <a:srgbClr val="004564"/>
                </a:solidFill>
                <a:latin typeface="Franklin Gothic Demi Cond" charset="0"/>
                <a:ea typeface="Franklin Gothic Demi Cond" charset="0"/>
                <a:cs typeface="Franklin Gothic Demi Cond" charset="0"/>
              </a:rPr>
              <a:t> such </a:t>
            </a:r>
            <a:r>
              <a:rPr lang="de-DE" sz="2400" dirty="0" err="1">
                <a:solidFill>
                  <a:srgbClr val="004564"/>
                </a:solidFill>
                <a:latin typeface="Franklin Gothic Demi Cond" charset="0"/>
                <a:ea typeface="Franklin Gothic Demi Cond" charset="0"/>
                <a:cs typeface="Franklin Gothic Demi Cond" charset="0"/>
              </a:rPr>
              <a:t>as</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self</a:t>
            </a:r>
            <a:r>
              <a:rPr lang="de-DE" sz="2400" dirty="0">
                <a:solidFill>
                  <a:srgbClr val="004564"/>
                </a:solidFill>
                <a:latin typeface="Franklin Gothic Demi Cond" charset="0"/>
                <a:ea typeface="Franklin Gothic Demi Cond" charset="0"/>
                <a:cs typeface="Franklin Gothic Demi Cond" charset="0"/>
              </a:rPr>
              <a:t>-support, </a:t>
            </a:r>
            <a:r>
              <a:rPr lang="de-DE" sz="2400" dirty="0" err="1">
                <a:solidFill>
                  <a:srgbClr val="004564"/>
                </a:solidFill>
                <a:latin typeface="Franklin Gothic Demi Cond" charset="0"/>
                <a:ea typeface="Franklin Gothic Demi Cond" charset="0"/>
                <a:cs typeface="Franklin Gothic Demi Cond" charset="0"/>
              </a:rPr>
              <a:t>autonomy</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carrying</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the</a:t>
            </a:r>
            <a:r>
              <a:rPr lang="de-DE" sz="2400" dirty="0">
                <a:solidFill>
                  <a:srgbClr val="004564"/>
                </a:solidFill>
                <a:latin typeface="Franklin Gothic Demi Cond" charset="0"/>
                <a:ea typeface="Franklin Gothic Demi Cond" charset="0"/>
                <a:cs typeface="Franklin Gothic Demi Cond" charset="0"/>
              </a:rPr>
              <a:t> NA </a:t>
            </a:r>
            <a:r>
              <a:rPr lang="de-DE" sz="2400" dirty="0" err="1">
                <a:solidFill>
                  <a:srgbClr val="004564"/>
                </a:solidFill>
                <a:latin typeface="Franklin Gothic Demi Cond" charset="0"/>
                <a:ea typeface="Franklin Gothic Demi Cond" charset="0"/>
                <a:cs typeface="Franklin Gothic Demi Cond" charset="0"/>
              </a:rPr>
              <a:t>message</a:t>
            </a:r>
            <a:r>
              <a:rPr lang="de-DE" sz="2400" dirty="0">
                <a:solidFill>
                  <a:srgbClr val="004564"/>
                </a:solidFill>
                <a:latin typeface="Franklin Gothic Demi Cond" charset="0"/>
                <a:ea typeface="Franklin Gothic Demi Cond" charset="0"/>
                <a:cs typeface="Franklin Gothic Demi Cond" charset="0"/>
              </a:rPr>
              <a:t>, </a:t>
            </a:r>
            <a:br>
              <a:rPr lang="de-DE" sz="2400" dirty="0">
                <a:solidFill>
                  <a:srgbClr val="004564"/>
                </a:solidFill>
                <a:latin typeface="Franklin Gothic Demi Cond" charset="0"/>
                <a:ea typeface="Franklin Gothic Demi Cond" charset="0"/>
                <a:cs typeface="Franklin Gothic Demi Cond" charset="0"/>
              </a:rPr>
            </a:br>
            <a:r>
              <a:rPr lang="de-DE" sz="2400" dirty="0" err="1">
                <a:solidFill>
                  <a:srgbClr val="004564"/>
                </a:solidFill>
                <a:latin typeface="Franklin Gothic Demi Cond" charset="0"/>
                <a:ea typeface="Franklin Gothic Demi Cond" charset="0"/>
                <a:cs typeface="Franklin Gothic Demi Cond" charset="0"/>
              </a:rPr>
              <a:t>and</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unity</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are</a:t>
            </a:r>
            <a:r>
              <a:rPr lang="de-DE" sz="2400" dirty="0">
                <a:solidFill>
                  <a:srgbClr val="004564"/>
                </a:solidFill>
                <a:latin typeface="Franklin Gothic Demi Cond" charset="0"/>
                <a:ea typeface="Franklin Gothic Demi Cond" charset="0"/>
                <a:cs typeface="Franklin Gothic Demi Cond" charset="0"/>
              </a:rPr>
              <a:t> essential </a:t>
            </a:r>
            <a:r>
              <a:rPr lang="de-DE" sz="2400" dirty="0" err="1">
                <a:solidFill>
                  <a:srgbClr val="004564"/>
                </a:solidFill>
                <a:latin typeface="Franklin Gothic Demi Cond" charset="0"/>
                <a:ea typeface="Franklin Gothic Demi Cond" charset="0"/>
                <a:cs typeface="Franklin Gothic Demi Cond" charset="0"/>
              </a:rPr>
              <a:t>to</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fellowship</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development</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service</a:t>
            </a:r>
            <a:r>
              <a:rPr lang="de-DE" sz="2400" dirty="0">
                <a:solidFill>
                  <a:srgbClr val="004564"/>
                </a:solidFill>
                <a:latin typeface="Franklin Gothic Demi Cond" charset="0"/>
                <a:ea typeface="Franklin Gothic Demi Cond" charset="0"/>
                <a:cs typeface="Franklin Gothic Demi Cond" charset="0"/>
              </a:rPr>
              <a:t>. </a:t>
            </a:r>
            <a:br>
              <a:rPr lang="de-DE" sz="2400" dirty="0">
                <a:solidFill>
                  <a:srgbClr val="004564"/>
                </a:solidFill>
                <a:latin typeface="Franklin Gothic Demi Cond" charset="0"/>
                <a:ea typeface="Franklin Gothic Demi Cond" charset="0"/>
                <a:cs typeface="Franklin Gothic Demi Cond" charset="0"/>
              </a:rPr>
            </a:br>
            <a:endParaRPr lang="de-DE" sz="1200" dirty="0">
              <a:solidFill>
                <a:srgbClr val="004564"/>
              </a:solidFill>
              <a:latin typeface="Franklin Gothic Demi Cond" charset="0"/>
              <a:ea typeface="Franklin Gothic Demi Cond" charset="0"/>
              <a:cs typeface="Franklin Gothic Demi Cond" charset="0"/>
            </a:endParaRPr>
          </a:p>
          <a:p>
            <a:pPr>
              <a:buClr>
                <a:schemeClr val="tx1">
                  <a:lumMod val="90000"/>
                  <a:lumOff val="10000"/>
                </a:schemeClr>
              </a:buClr>
              <a:buFont typeface="LucidaGrande" charset="0"/>
              <a:buChar char="•"/>
            </a:pPr>
            <a:r>
              <a:rPr lang="de-DE" sz="1800" dirty="0">
                <a:solidFill>
                  <a:srgbClr val="004564"/>
                </a:solidFill>
                <a:ea typeface="Franklin Gothic Demi Cond" charset="0"/>
                <a:cs typeface="Franklin Gothic Demi Cond" charset="0"/>
              </a:rPr>
              <a:t>  </a:t>
            </a:r>
            <a:r>
              <a:rPr lang="de-DE" sz="1800" dirty="0" err="1">
                <a:solidFill>
                  <a:srgbClr val="004564"/>
                </a:solidFill>
                <a:latin typeface="Roboto Light" charset="0"/>
                <a:ea typeface="Roboto Light" charset="0"/>
                <a:cs typeface="Roboto Light" charset="0"/>
              </a:rPr>
              <a:t>Trusted</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servants</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can</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strive</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to</a:t>
            </a:r>
            <a:r>
              <a:rPr lang="de-DE" sz="1800" dirty="0">
                <a:solidFill>
                  <a:srgbClr val="004564"/>
                </a:solidFill>
                <a:latin typeface="Roboto Light" charset="0"/>
                <a:ea typeface="Roboto Light" charset="0"/>
                <a:cs typeface="Roboto Light" charset="0"/>
              </a:rPr>
              <a:t> find </a:t>
            </a:r>
            <a:r>
              <a:rPr lang="de-DE" sz="1800" dirty="0" err="1">
                <a:solidFill>
                  <a:srgbClr val="004564"/>
                </a:solidFill>
                <a:latin typeface="Roboto Light" charset="0"/>
                <a:ea typeface="Roboto Light" charset="0"/>
                <a:cs typeface="Roboto Light" charset="0"/>
              </a:rPr>
              <a:t>the</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balance</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between</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carrying</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the</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message</a:t>
            </a:r>
            <a:r>
              <a:rPr lang="de-DE" sz="1800" dirty="0">
                <a:solidFill>
                  <a:srgbClr val="004564"/>
                </a:solidFill>
                <a:latin typeface="Roboto Light" charset="0"/>
                <a:ea typeface="Roboto Light" charset="0"/>
                <a:cs typeface="Roboto Light" charset="0"/>
              </a:rPr>
              <a:t>  </a:t>
            </a:r>
            <a:br>
              <a:rPr lang="de-DE" sz="1800" dirty="0">
                <a:solidFill>
                  <a:srgbClr val="004564"/>
                </a:solidFill>
                <a:latin typeface="Roboto Light" charset="0"/>
                <a:ea typeface="Roboto Light" charset="0"/>
                <a:cs typeface="Roboto Light" charset="0"/>
              </a:rPr>
            </a:b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and</a:t>
            </a:r>
            <a:r>
              <a:rPr lang="de-DE" sz="1800" dirty="0">
                <a:solidFill>
                  <a:srgbClr val="004564"/>
                </a:solidFill>
                <a:latin typeface="Roboto Light" charset="0"/>
                <a:ea typeface="Roboto Light" charset="0"/>
                <a:cs typeface="Roboto Light" charset="0"/>
              </a:rPr>
              <a:t> </a:t>
            </a:r>
            <a:r>
              <a:rPr lang="de-DE" sz="1800" dirty="0" err="1">
                <a:solidFill>
                  <a:srgbClr val="F07626"/>
                </a:solidFill>
                <a:latin typeface="Roboto Medium" charset="0"/>
                <a:ea typeface="Roboto Medium" charset="0"/>
                <a:cs typeface="Roboto Medium" charset="0"/>
              </a:rPr>
              <a:t>respecting</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individuals</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and</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groups</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autonomy</a:t>
            </a:r>
            <a:r>
              <a:rPr lang="de-DE" sz="1800" dirty="0">
                <a:solidFill>
                  <a:srgbClr val="004564"/>
                </a:solidFill>
                <a:latin typeface="Roboto Light" charset="0"/>
                <a:ea typeface="Roboto Light" charset="0"/>
                <a:cs typeface="Roboto Light" charset="0"/>
              </a:rPr>
              <a:t>.</a:t>
            </a:r>
          </a:p>
          <a:p>
            <a:pPr>
              <a:buClr>
                <a:schemeClr val="tx1">
                  <a:lumMod val="90000"/>
                  <a:lumOff val="10000"/>
                </a:schemeClr>
              </a:buClr>
              <a:buFont typeface="LucidaGrande" charset="0"/>
              <a:buChar char="•"/>
            </a:pP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Empowering</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members</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and</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groups</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with</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the</a:t>
            </a:r>
            <a:r>
              <a:rPr lang="de-DE" sz="1800" dirty="0">
                <a:solidFill>
                  <a:srgbClr val="004564"/>
                </a:solidFill>
                <a:latin typeface="Roboto Light" charset="0"/>
                <a:ea typeface="Roboto Light" charset="0"/>
                <a:cs typeface="Roboto Light" charset="0"/>
              </a:rPr>
              <a:t> </a:t>
            </a:r>
            <a:r>
              <a:rPr lang="de-DE" sz="1800" dirty="0" err="1">
                <a:solidFill>
                  <a:srgbClr val="F07626"/>
                </a:solidFill>
                <a:latin typeface="Roboto Medium" charset="0"/>
                <a:ea typeface="Roboto Medium" charset="0"/>
                <a:cs typeface="Roboto Medium" charset="0"/>
              </a:rPr>
              <a:t>necessary</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service</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materials</a:t>
            </a:r>
            <a:br>
              <a:rPr lang="de-DE" sz="1800" dirty="0">
                <a:solidFill>
                  <a:srgbClr val="F07626"/>
                </a:solidFill>
                <a:latin typeface="Roboto Medium" charset="0"/>
                <a:ea typeface="Roboto Medium" charset="0"/>
                <a:cs typeface="Roboto Medium" charset="0"/>
              </a:rPr>
            </a:b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and</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support</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is</a:t>
            </a:r>
            <a:r>
              <a:rPr lang="de-DE" sz="1800" dirty="0">
                <a:solidFill>
                  <a:srgbClr val="004564"/>
                </a:solidFill>
                <a:latin typeface="Roboto Light" charset="0"/>
                <a:ea typeface="Roboto Light" charset="0"/>
                <a:cs typeface="Roboto Light" charset="0"/>
              </a:rPr>
              <a:t> an </a:t>
            </a:r>
            <a:r>
              <a:rPr lang="de-DE" sz="1800" dirty="0" err="1">
                <a:solidFill>
                  <a:srgbClr val="004564"/>
                </a:solidFill>
                <a:latin typeface="Roboto Light" charset="0"/>
                <a:ea typeface="Roboto Light" charset="0"/>
                <a:cs typeface="Roboto Light" charset="0"/>
              </a:rPr>
              <a:t>important</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foundation</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of</a:t>
            </a:r>
            <a:r>
              <a:rPr lang="de-DE" sz="1800" dirty="0">
                <a:solidFill>
                  <a:srgbClr val="004564"/>
                </a:solidFill>
                <a:latin typeface="Roboto Light" charset="0"/>
                <a:ea typeface="Roboto Light" charset="0"/>
                <a:cs typeface="Roboto Light" charset="0"/>
              </a:rPr>
              <a:t> strong FD </a:t>
            </a:r>
            <a:r>
              <a:rPr lang="de-DE" sz="1800" dirty="0" err="1">
                <a:solidFill>
                  <a:srgbClr val="004564"/>
                </a:solidFill>
                <a:latin typeface="Roboto Light" charset="0"/>
                <a:ea typeface="Roboto Light" charset="0"/>
                <a:cs typeface="Roboto Light" charset="0"/>
              </a:rPr>
              <a:t>efforts</a:t>
            </a:r>
            <a:r>
              <a:rPr lang="de-DE" sz="1800" dirty="0">
                <a:solidFill>
                  <a:srgbClr val="004564"/>
                </a:solidFill>
                <a:latin typeface="Roboto Light" charset="0"/>
                <a:ea typeface="Roboto Light" charset="0"/>
                <a:cs typeface="Roboto Light" charset="0"/>
              </a:rPr>
              <a:t>. </a:t>
            </a:r>
          </a:p>
          <a:p>
            <a:pPr>
              <a:buClr>
                <a:schemeClr val="tx1">
                  <a:lumMod val="90000"/>
                  <a:lumOff val="10000"/>
                </a:schemeClr>
              </a:buClr>
              <a:buFont typeface="LucidaGrande" charset="0"/>
              <a:buChar char="•"/>
            </a:pP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Approaching</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members</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with</a:t>
            </a:r>
            <a:r>
              <a:rPr lang="de-DE" sz="1800" dirty="0">
                <a:solidFill>
                  <a:srgbClr val="004564"/>
                </a:solidFill>
                <a:latin typeface="Roboto Light" charset="0"/>
                <a:ea typeface="Roboto Light" charset="0"/>
                <a:cs typeface="Roboto Light" charset="0"/>
              </a:rPr>
              <a:t> an</a:t>
            </a:r>
            <a:r>
              <a:rPr lang="de-DE" sz="1800" dirty="0">
                <a:solidFill>
                  <a:srgbClr val="F0823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attitude</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of</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goodwill</a:t>
            </a:r>
            <a:r>
              <a:rPr lang="de-DE" sz="1800" dirty="0">
                <a:solidFill>
                  <a:srgbClr val="F07626"/>
                </a:solidFill>
                <a:latin typeface="Roboto Medium" charset="0"/>
                <a:ea typeface="Roboto Medium" charset="0"/>
                <a:cs typeface="Roboto Medium" charset="0"/>
              </a:rPr>
              <a:t> </a:t>
            </a:r>
            <a:r>
              <a:rPr lang="de-DE" sz="1800" dirty="0" err="1">
                <a:solidFill>
                  <a:srgbClr val="004564"/>
                </a:solidFill>
                <a:latin typeface="Roboto Light" charset="0"/>
                <a:ea typeface="Roboto Light" charset="0"/>
                <a:cs typeface="Roboto Light" charset="0"/>
              </a:rPr>
              <a:t>and</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with</a:t>
            </a:r>
            <a:r>
              <a:rPr lang="de-DE" sz="1800" dirty="0">
                <a:solidFill>
                  <a:srgbClr val="004564"/>
                </a:solidFill>
                <a:latin typeface="Roboto Light" charset="0"/>
                <a:ea typeface="Roboto Light" charset="0"/>
                <a:cs typeface="Roboto Light" charset="0"/>
              </a:rPr>
              <a:t> a </a:t>
            </a:r>
            <a:r>
              <a:rPr lang="de-DE" sz="1800" dirty="0">
                <a:solidFill>
                  <a:srgbClr val="F07626"/>
                </a:solidFill>
                <a:latin typeface="Roboto Medium" charset="0"/>
                <a:ea typeface="Roboto Medium" charset="0"/>
                <a:cs typeface="Roboto Medium" charset="0"/>
              </a:rPr>
              <a:t>lack </a:t>
            </a:r>
            <a:r>
              <a:rPr lang="de-DE" sz="1800" dirty="0" err="1">
                <a:solidFill>
                  <a:srgbClr val="F07626"/>
                </a:solidFill>
                <a:latin typeface="Roboto Medium" charset="0"/>
                <a:ea typeface="Roboto Medium" charset="0"/>
                <a:cs typeface="Roboto Medium" charset="0"/>
              </a:rPr>
              <a:t>of</a:t>
            </a:r>
            <a:r>
              <a:rPr lang="de-DE" sz="1800" dirty="0">
                <a:solidFill>
                  <a:srgbClr val="F07626"/>
                </a:solidFill>
                <a:latin typeface="Roboto Medium" charset="0"/>
                <a:ea typeface="Roboto Medium" charset="0"/>
                <a:cs typeface="Roboto Medium" charset="0"/>
              </a:rPr>
              <a:t> </a:t>
            </a:r>
            <a:br>
              <a:rPr lang="de-DE" sz="1800" dirty="0">
                <a:solidFill>
                  <a:srgbClr val="F07626"/>
                </a:solidFill>
                <a:latin typeface="Roboto Medium" charset="0"/>
                <a:ea typeface="Roboto Medium" charset="0"/>
                <a:cs typeface="Roboto Medium" charset="0"/>
              </a:rPr>
            </a:b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judgment</a:t>
            </a:r>
            <a:r>
              <a:rPr lang="de-DE" sz="1800" dirty="0">
                <a:solidFill>
                  <a:srgbClr val="F07626"/>
                </a:solidFill>
                <a:latin typeface="Roboto Light" charset="0"/>
                <a:ea typeface="Roboto Light" charset="0"/>
                <a:cs typeface="Roboto Light" charset="0"/>
              </a:rPr>
              <a:t> </a:t>
            </a:r>
            <a:r>
              <a:rPr lang="de-DE" sz="1800" dirty="0">
                <a:solidFill>
                  <a:srgbClr val="004564"/>
                </a:solidFill>
                <a:latin typeface="Roboto Light" charset="0"/>
                <a:ea typeface="Roboto Light" charset="0"/>
                <a:cs typeface="Roboto Light" charset="0"/>
              </a:rPr>
              <a:t>will </a:t>
            </a:r>
            <a:r>
              <a:rPr lang="de-DE" sz="1800" dirty="0" err="1">
                <a:solidFill>
                  <a:srgbClr val="004564"/>
                </a:solidFill>
                <a:latin typeface="Roboto Light" charset="0"/>
                <a:ea typeface="Roboto Light" charset="0"/>
                <a:cs typeface="Roboto Light" charset="0"/>
              </a:rPr>
              <a:t>help</a:t>
            </a:r>
            <a:r>
              <a:rPr lang="de-DE" sz="1800" dirty="0">
                <a:solidFill>
                  <a:srgbClr val="004564"/>
                </a:solidFill>
                <a:latin typeface="Roboto Light" charset="0"/>
                <a:ea typeface="Roboto Light" charset="0"/>
                <a:cs typeface="Roboto Light" charset="0"/>
              </a:rPr>
              <a:t> FD </a:t>
            </a:r>
            <a:r>
              <a:rPr lang="de-DE" sz="1800" dirty="0" err="1">
                <a:solidFill>
                  <a:srgbClr val="004564"/>
                </a:solidFill>
                <a:latin typeface="Roboto Light" charset="0"/>
                <a:ea typeface="Roboto Light" charset="0"/>
                <a:cs typeface="Roboto Light" charset="0"/>
              </a:rPr>
              <a:t>efforts</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be</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more</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productive</a:t>
            </a:r>
            <a:r>
              <a:rPr lang="de-DE" sz="1800" dirty="0">
                <a:solidFill>
                  <a:srgbClr val="004564"/>
                </a:solidFill>
                <a:latin typeface="Roboto Light" charset="0"/>
                <a:ea typeface="Roboto Light" charset="0"/>
                <a:cs typeface="Roboto Light" charset="0"/>
              </a:rPr>
              <a:t>.</a:t>
            </a:r>
          </a:p>
          <a:p>
            <a:pPr>
              <a:buClr>
                <a:schemeClr val="tx1">
                  <a:lumMod val="90000"/>
                  <a:lumOff val="10000"/>
                </a:schemeClr>
              </a:buClr>
              <a:buFont typeface="LucidaGrande" charset="0"/>
              <a:buChar char="•"/>
            </a:pPr>
            <a:r>
              <a:rPr lang="de-DE" sz="1800" dirty="0">
                <a:solidFill>
                  <a:srgbClr val="004564"/>
                </a:solidFill>
                <a:latin typeface="Roboto Light" charset="0"/>
                <a:ea typeface="Roboto Light" charset="0"/>
                <a:cs typeface="Roboto Light" charset="0"/>
              </a:rPr>
              <a:t>  Groups </a:t>
            </a:r>
            <a:r>
              <a:rPr lang="de-DE" sz="1800" dirty="0" err="1">
                <a:solidFill>
                  <a:srgbClr val="004564"/>
                </a:solidFill>
                <a:latin typeface="Roboto Light" charset="0"/>
                <a:ea typeface="Roboto Light" charset="0"/>
                <a:cs typeface="Roboto Light" charset="0"/>
              </a:rPr>
              <a:t>and</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areas</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may</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be</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operating</a:t>
            </a:r>
            <a:r>
              <a:rPr lang="de-DE" sz="1800" dirty="0">
                <a:solidFill>
                  <a:srgbClr val="004564"/>
                </a:solidFill>
                <a:latin typeface="Roboto Light" charset="0"/>
                <a:ea typeface="Roboto Light" charset="0"/>
                <a:cs typeface="Roboto Light" charset="0"/>
              </a:rPr>
              <a:t> in a </a:t>
            </a:r>
            <a:r>
              <a:rPr lang="de-DE" sz="1800" dirty="0" err="1">
                <a:solidFill>
                  <a:srgbClr val="004564"/>
                </a:solidFill>
                <a:latin typeface="Roboto Light" charset="0"/>
                <a:ea typeface="Roboto Light" charset="0"/>
                <a:cs typeface="Roboto Light" charset="0"/>
              </a:rPr>
              <a:t>variety</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of</a:t>
            </a:r>
            <a:r>
              <a:rPr lang="de-DE" sz="1800" dirty="0">
                <a:solidFill>
                  <a:srgbClr val="004564"/>
                </a:solidFill>
                <a:latin typeface="Roboto Light" charset="0"/>
                <a:ea typeface="Roboto Light" charset="0"/>
                <a:cs typeface="Roboto Light" charset="0"/>
              </a:rPr>
              <a:t> different </a:t>
            </a:r>
            <a:r>
              <a:rPr lang="de-DE" sz="1800" dirty="0" err="1">
                <a:solidFill>
                  <a:srgbClr val="004564"/>
                </a:solidFill>
                <a:latin typeface="Roboto Light" charset="0"/>
                <a:ea typeface="Roboto Light" charset="0"/>
                <a:cs typeface="Roboto Light" charset="0"/>
              </a:rPr>
              <a:t>ways</a:t>
            </a:r>
            <a:r>
              <a:rPr lang="de-DE" sz="1800" dirty="0">
                <a:solidFill>
                  <a:srgbClr val="004564"/>
                </a:solidFill>
                <a:latin typeface="Roboto Light" charset="0"/>
                <a:ea typeface="Roboto Light" charset="0"/>
                <a:cs typeface="Roboto Light" charset="0"/>
              </a:rPr>
              <a:t>. </a:t>
            </a:r>
          </a:p>
          <a:p>
            <a:pPr marL="0" indent="0">
              <a:buClr>
                <a:schemeClr val="tx1">
                  <a:lumMod val="90000"/>
                  <a:lumOff val="10000"/>
                </a:schemeClr>
              </a:buClr>
              <a:buNone/>
            </a:pPr>
            <a:br>
              <a:rPr lang="de-DE" sz="800" dirty="0">
                <a:solidFill>
                  <a:srgbClr val="004564"/>
                </a:solidFill>
                <a:latin typeface="Franklin Gothic Demi Cond" charset="0"/>
                <a:ea typeface="Franklin Gothic Demi Cond" charset="0"/>
                <a:cs typeface="Franklin Gothic Demi Cond" charset="0"/>
              </a:rPr>
            </a:br>
            <a:r>
              <a:rPr lang="de-DE" sz="2400" dirty="0" err="1">
                <a:solidFill>
                  <a:srgbClr val="004564"/>
                </a:solidFill>
                <a:latin typeface="Franklin Gothic Demi Cond" charset="0"/>
                <a:ea typeface="Franklin Gothic Demi Cond" charset="0"/>
                <a:cs typeface="Franklin Gothic Demi Cond" charset="0"/>
              </a:rPr>
              <a:t>It</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is</a:t>
            </a:r>
            <a:r>
              <a:rPr lang="de-DE" sz="2400" dirty="0">
                <a:solidFill>
                  <a:srgbClr val="004564"/>
                </a:solidFill>
                <a:latin typeface="Franklin Gothic Demi Cond" charset="0"/>
                <a:ea typeface="Franklin Gothic Demi Cond" charset="0"/>
                <a:cs typeface="Franklin Gothic Demi Cond" charset="0"/>
              </a:rPr>
              <a:t> not </a:t>
            </a:r>
            <a:r>
              <a:rPr lang="de-DE" sz="2400" dirty="0" err="1">
                <a:solidFill>
                  <a:srgbClr val="004564"/>
                </a:solidFill>
                <a:latin typeface="Franklin Gothic Demi Cond" charset="0"/>
                <a:ea typeface="Franklin Gothic Demi Cond" charset="0"/>
                <a:cs typeface="Franklin Gothic Demi Cond" charset="0"/>
              </a:rPr>
              <a:t>the</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job</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of</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those</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performing</a:t>
            </a:r>
            <a:r>
              <a:rPr lang="de-DE" sz="2400" dirty="0">
                <a:solidFill>
                  <a:srgbClr val="004564"/>
                </a:solidFill>
                <a:latin typeface="Franklin Gothic Demi Cond" charset="0"/>
                <a:ea typeface="Franklin Gothic Demi Cond" charset="0"/>
                <a:cs typeface="Franklin Gothic Demi Cond" charset="0"/>
              </a:rPr>
              <a:t> FD </a:t>
            </a:r>
            <a:r>
              <a:rPr lang="de-DE" sz="2400" dirty="0" err="1">
                <a:solidFill>
                  <a:srgbClr val="004564"/>
                </a:solidFill>
                <a:latin typeface="Franklin Gothic Demi Cond" charset="0"/>
                <a:ea typeface="Franklin Gothic Demi Cond" charset="0"/>
                <a:cs typeface="Franklin Gothic Demi Cond" charset="0"/>
              </a:rPr>
              <a:t>to</a:t>
            </a:r>
            <a:r>
              <a:rPr lang="de-DE" sz="2400" dirty="0">
                <a:solidFill>
                  <a:srgbClr val="004564"/>
                </a:solidFill>
                <a:latin typeface="Franklin Gothic Demi Cond" charset="0"/>
                <a:ea typeface="Franklin Gothic Demi Cond" charset="0"/>
                <a:cs typeface="Franklin Gothic Demi Cond" charset="0"/>
              </a:rPr>
              <a:t> manage </a:t>
            </a:r>
            <a:r>
              <a:rPr lang="de-DE" sz="2400" dirty="0" err="1">
                <a:solidFill>
                  <a:srgbClr val="004564"/>
                </a:solidFill>
                <a:latin typeface="Franklin Gothic Demi Cond" charset="0"/>
                <a:ea typeface="Franklin Gothic Demi Cond" charset="0"/>
                <a:cs typeface="Franklin Gothic Demi Cond" charset="0"/>
              </a:rPr>
              <a:t>these</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groups</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or</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areas</a:t>
            </a:r>
            <a:r>
              <a:rPr lang="de-DE" sz="2400" dirty="0">
                <a:solidFill>
                  <a:srgbClr val="004564"/>
                </a:solidFill>
                <a:latin typeface="Franklin Gothic Demi Cond" charset="0"/>
                <a:ea typeface="Franklin Gothic Demi Cond" charset="0"/>
                <a:cs typeface="Franklin Gothic Demi Cond" charset="0"/>
              </a:rPr>
              <a:t>.</a:t>
            </a:r>
          </a:p>
        </p:txBody>
      </p:sp>
      <p:sp>
        <p:nvSpPr>
          <p:cNvPr id="6" name="Rechteck 5"/>
          <p:cNvSpPr/>
          <p:nvPr/>
        </p:nvSpPr>
        <p:spPr>
          <a:xfrm>
            <a:off x="0" y="6513332"/>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Tree>
    <p:extLst>
      <p:ext uri="{BB962C8B-B14F-4D97-AF65-F5344CB8AC3E}">
        <p14:creationId xmlns:p14="http://schemas.microsoft.com/office/powerpoint/2010/main" val="1836758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hteck 6"/>
          <p:cNvSpPr/>
          <p:nvPr/>
        </p:nvSpPr>
        <p:spPr>
          <a:xfrm>
            <a:off x="0" y="0"/>
            <a:ext cx="9144000" cy="1368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2">
                  <a:lumMod val="25000"/>
                </a:schemeClr>
              </a:solidFill>
            </a:endParaRPr>
          </a:p>
        </p:txBody>
      </p:sp>
      <p:sp>
        <p:nvSpPr>
          <p:cNvPr id="2" name="Title 1"/>
          <p:cNvSpPr>
            <a:spLocks noGrp="1"/>
          </p:cNvSpPr>
          <p:nvPr>
            <p:ph type="title"/>
          </p:nvPr>
        </p:nvSpPr>
        <p:spPr>
          <a:xfrm>
            <a:off x="432000" y="-50400"/>
            <a:ext cx="8280926" cy="1508760"/>
          </a:xfrm>
        </p:spPr>
        <p:txBody>
          <a:bodyPr>
            <a:normAutofit/>
          </a:bodyPr>
          <a:lstStyle/>
          <a:p>
            <a:r>
              <a:rPr lang="de-DE" b="1" dirty="0" err="1">
                <a:solidFill>
                  <a:schemeClr val="bg1">
                    <a:lumMod val="95000"/>
                  </a:schemeClr>
                </a:solidFill>
                <a:latin typeface="Rockwell" charset="0"/>
                <a:ea typeface="Rockwell" charset="0"/>
                <a:cs typeface="Rockwell" charset="0"/>
              </a:rPr>
              <a:t>fellowship</a:t>
            </a:r>
            <a:r>
              <a:rPr lang="de-DE" b="1" dirty="0">
                <a:solidFill>
                  <a:schemeClr val="bg1">
                    <a:lumMod val="95000"/>
                  </a:schemeClr>
                </a:solidFill>
                <a:latin typeface="Rockwell" charset="0"/>
                <a:ea typeface="Rockwell" charset="0"/>
                <a:cs typeface="Rockwell" charset="0"/>
              </a:rPr>
              <a:t> </a:t>
            </a:r>
            <a:r>
              <a:rPr lang="de-DE" b="1" dirty="0" err="1">
                <a:solidFill>
                  <a:schemeClr val="bg1">
                    <a:lumMod val="95000"/>
                  </a:schemeClr>
                </a:solidFill>
                <a:latin typeface="Rockwell" charset="0"/>
                <a:ea typeface="Rockwell" charset="0"/>
                <a:cs typeface="Rockwell" charset="0"/>
              </a:rPr>
              <a:t>development</a:t>
            </a:r>
            <a:r>
              <a:rPr lang="de-DE" b="1" dirty="0">
                <a:solidFill>
                  <a:schemeClr val="bg1">
                    <a:lumMod val="95000"/>
                  </a:schemeClr>
                </a:solidFill>
                <a:latin typeface="Rockwell" charset="0"/>
                <a:ea typeface="Rockwell" charset="0"/>
                <a:cs typeface="Rockwell" charset="0"/>
              </a:rPr>
              <a:t> </a:t>
            </a:r>
            <a:br>
              <a:rPr lang="de-DE" dirty="0">
                <a:solidFill>
                  <a:schemeClr val="bg1">
                    <a:lumMod val="95000"/>
                  </a:schemeClr>
                </a:solidFill>
              </a:rPr>
            </a:br>
            <a:r>
              <a:rPr lang="de-DE" sz="2800" b="1" cap="none" dirty="0" err="1">
                <a:solidFill>
                  <a:schemeClr val="bg1">
                    <a:lumMod val="95000"/>
                  </a:schemeClr>
                </a:solidFill>
                <a:latin typeface="Rockwell" charset="0"/>
                <a:ea typeface="Rockwell" charset="0"/>
                <a:cs typeface="Rockwell" charset="0"/>
              </a:rPr>
              <a:t>Barriers</a:t>
            </a:r>
            <a:r>
              <a:rPr lang="de-DE" sz="2800" b="1" cap="none" dirty="0">
                <a:solidFill>
                  <a:schemeClr val="bg1">
                    <a:lumMod val="95000"/>
                  </a:schemeClr>
                </a:solidFill>
                <a:latin typeface="Rockwell" charset="0"/>
                <a:ea typeface="Rockwell" charset="0"/>
                <a:cs typeface="Rockwell" charset="0"/>
              </a:rPr>
              <a:t> </a:t>
            </a:r>
            <a:r>
              <a:rPr lang="de-DE" sz="2800" b="1" cap="none" dirty="0" err="1">
                <a:solidFill>
                  <a:schemeClr val="bg1">
                    <a:lumMod val="95000"/>
                  </a:schemeClr>
                </a:solidFill>
                <a:latin typeface="Rockwell" charset="0"/>
                <a:ea typeface="Rockwell" charset="0"/>
                <a:cs typeface="Rockwell" charset="0"/>
              </a:rPr>
              <a:t>And</a:t>
            </a:r>
            <a:r>
              <a:rPr lang="de-DE" sz="2800" b="1" cap="none" dirty="0">
                <a:solidFill>
                  <a:schemeClr val="bg1">
                    <a:lumMod val="95000"/>
                  </a:schemeClr>
                </a:solidFill>
                <a:latin typeface="Rockwell" charset="0"/>
                <a:ea typeface="Rockwell" charset="0"/>
                <a:cs typeface="Rockwell" charset="0"/>
              </a:rPr>
              <a:t> Support</a:t>
            </a:r>
            <a:endParaRPr lang="en-US" sz="2800" b="1" cap="none" dirty="0">
              <a:solidFill>
                <a:schemeClr val="bg1">
                  <a:lumMod val="95000"/>
                </a:schemeClr>
              </a:solidFill>
              <a:latin typeface="Rockwell" charset="0"/>
              <a:ea typeface="Rockwell" charset="0"/>
              <a:cs typeface="Rockwell" charset="0"/>
            </a:endParaRPr>
          </a:p>
        </p:txBody>
      </p:sp>
      <p:sp>
        <p:nvSpPr>
          <p:cNvPr id="3" name="Content Placeholder 2"/>
          <p:cNvSpPr>
            <a:spLocks noGrp="1"/>
          </p:cNvSpPr>
          <p:nvPr>
            <p:ph idx="1"/>
          </p:nvPr>
        </p:nvSpPr>
        <p:spPr>
          <a:xfrm>
            <a:off x="432000" y="1800000"/>
            <a:ext cx="8280926" cy="4593750"/>
          </a:xfrm>
        </p:spPr>
        <p:txBody>
          <a:bodyPr wrap="none">
            <a:noAutofit/>
          </a:bodyPr>
          <a:lstStyle/>
          <a:p>
            <a:pPr marL="0" indent="0">
              <a:buClr>
                <a:schemeClr val="tx1">
                  <a:lumMod val="90000"/>
                  <a:lumOff val="10000"/>
                </a:schemeClr>
              </a:buClr>
              <a:buNone/>
            </a:pPr>
            <a:r>
              <a:rPr lang="de-DE" sz="2400" dirty="0" err="1">
                <a:solidFill>
                  <a:srgbClr val="004564"/>
                </a:solidFill>
                <a:latin typeface="Franklin Gothic Demi Cond" charset="0"/>
                <a:ea typeface="Franklin Gothic Demi Cond" charset="0"/>
                <a:cs typeface="Franklin Gothic Demi Cond" charset="0"/>
              </a:rPr>
              <a:t>There</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are</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often</a:t>
            </a:r>
            <a:r>
              <a:rPr lang="de-DE" sz="2400" dirty="0">
                <a:solidFill>
                  <a:srgbClr val="004564"/>
                </a:solidFill>
                <a:latin typeface="Franklin Gothic Demi Cond" charset="0"/>
                <a:ea typeface="Franklin Gothic Demi Cond" charset="0"/>
                <a:cs typeface="Franklin Gothic Demi Cond" charset="0"/>
              </a:rPr>
              <a:t> a </a:t>
            </a:r>
            <a:r>
              <a:rPr lang="de-DE" sz="2400" dirty="0" err="1">
                <a:solidFill>
                  <a:srgbClr val="004564"/>
                </a:solidFill>
                <a:latin typeface="Franklin Gothic Demi Cond" charset="0"/>
                <a:ea typeface="Franklin Gothic Demi Cond" charset="0"/>
                <a:cs typeface="Franklin Gothic Demi Cond" charset="0"/>
              </a:rPr>
              <a:t>variety</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of</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barriers</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that</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prevent</a:t>
            </a:r>
            <a:r>
              <a:rPr lang="de-DE" sz="2400" dirty="0">
                <a:solidFill>
                  <a:srgbClr val="004564"/>
                </a:solidFill>
                <a:latin typeface="Franklin Gothic Demi Cond" charset="0"/>
                <a:ea typeface="Franklin Gothic Demi Cond" charset="0"/>
                <a:cs typeface="Franklin Gothic Demi Cond" charset="0"/>
              </a:rPr>
              <a:t> NA </a:t>
            </a:r>
            <a:r>
              <a:rPr lang="de-DE" sz="2400" dirty="0" err="1">
                <a:solidFill>
                  <a:srgbClr val="004564"/>
                </a:solidFill>
                <a:latin typeface="Franklin Gothic Demi Cond" charset="0"/>
                <a:ea typeface="Franklin Gothic Demi Cond" charset="0"/>
                <a:cs typeface="Franklin Gothic Demi Cond" charset="0"/>
              </a:rPr>
              <a:t>from</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growing</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and</a:t>
            </a:r>
            <a:r>
              <a:rPr lang="de-DE" sz="2400" dirty="0">
                <a:solidFill>
                  <a:srgbClr val="004564"/>
                </a:solidFill>
                <a:latin typeface="Franklin Gothic Demi Cond" charset="0"/>
                <a:ea typeface="Franklin Gothic Demi Cond" charset="0"/>
                <a:cs typeface="Franklin Gothic Demi Cond" charset="0"/>
              </a:rPr>
              <a:t> </a:t>
            </a:r>
            <a:br>
              <a:rPr lang="de-DE" sz="2400" dirty="0">
                <a:solidFill>
                  <a:srgbClr val="004564"/>
                </a:solidFill>
                <a:latin typeface="Franklin Gothic Demi Cond" charset="0"/>
                <a:ea typeface="Franklin Gothic Demi Cond" charset="0"/>
                <a:cs typeface="Franklin Gothic Demi Cond" charset="0"/>
              </a:rPr>
            </a:br>
            <a:r>
              <a:rPr lang="de-DE" sz="2400" dirty="0" err="1">
                <a:solidFill>
                  <a:srgbClr val="004564"/>
                </a:solidFill>
                <a:latin typeface="Franklin Gothic Demi Cond" charset="0"/>
                <a:ea typeface="Franklin Gothic Demi Cond" charset="0"/>
                <a:cs typeface="Franklin Gothic Demi Cond" charset="0"/>
              </a:rPr>
              <a:t>thriving</a:t>
            </a:r>
            <a:r>
              <a:rPr lang="de-DE" sz="2400" dirty="0">
                <a:solidFill>
                  <a:srgbClr val="004564"/>
                </a:solidFill>
                <a:latin typeface="Franklin Gothic Demi Cond" charset="0"/>
                <a:ea typeface="Franklin Gothic Demi Cond" charset="0"/>
                <a:cs typeface="Franklin Gothic Demi Cond" charset="0"/>
              </a:rPr>
              <a:t> in </a:t>
            </a:r>
            <a:r>
              <a:rPr lang="de-DE" sz="2400" dirty="0" err="1">
                <a:solidFill>
                  <a:srgbClr val="004564"/>
                </a:solidFill>
                <a:latin typeface="Franklin Gothic Demi Cond" charset="0"/>
                <a:ea typeface="Franklin Gothic Demi Cond" charset="0"/>
                <a:cs typeface="Franklin Gothic Demi Cond" charset="0"/>
              </a:rPr>
              <a:t>certain</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locations</a:t>
            </a:r>
            <a:r>
              <a:rPr lang="de-DE" sz="2400" dirty="0">
                <a:solidFill>
                  <a:srgbClr val="004564"/>
                </a:solidFill>
                <a:latin typeface="Franklin Gothic Demi Cond" charset="0"/>
                <a:ea typeface="Franklin Gothic Demi Cond" charset="0"/>
                <a:cs typeface="Franklin Gothic Demi Cond" charset="0"/>
              </a:rPr>
              <a:t>. </a:t>
            </a:r>
            <a:br>
              <a:rPr lang="de-DE" sz="2400" dirty="0">
                <a:solidFill>
                  <a:srgbClr val="004564"/>
                </a:solidFill>
                <a:latin typeface="Franklin Gothic Demi Cond" charset="0"/>
                <a:ea typeface="Franklin Gothic Demi Cond" charset="0"/>
                <a:cs typeface="Franklin Gothic Demi Cond" charset="0"/>
              </a:rPr>
            </a:br>
            <a:endParaRPr lang="de-DE" sz="1200" dirty="0">
              <a:solidFill>
                <a:srgbClr val="004564"/>
              </a:solidFill>
              <a:latin typeface="Franklin Gothic Demi Cond" charset="0"/>
              <a:ea typeface="Franklin Gothic Demi Cond" charset="0"/>
              <a:cs typeface="Franklin Gothic Demi Cond" charset="0"/>
            </a:endParaRPr>
          </a:p>
          <a:p>
            <a:pPr>
              <a:buClr>
                <a:schemeClr val="tx1">
                  <a:lumMod val="90000"/>
                  <a:lumOff val="10000"/>
                </a:schemeClr>
              </a:buClr>
              <a:buFont typeface="LucidaGrande" charset="0"/>
              <a:buChar char="•"/>
            </a:pPr>
            <a:r>
              <a:rPr lang="de-DE" sz="1800" dirty="0">
                <a:solidFill>
                  <a:srgbClr val="004564"/>
                </a:solidFill>
                <a:latin typeface="Roboto Light" charset="0"/>
                <a:ea typeface="Roboto Light" charset="0"/>
                <a:cs typeface="Roboto Light" charset="0"/>
              </a:rPr>
              <a:t>  </a:t>
            </a:r>
            <a:r>
              <a:rPr lang="de-DE" sz="1800" dirty="0" err="1">
                <a:solidFill>
                  <a:srgbClr val="F07626"/>
                </a:solidFill>
                <a:latin typeface="Roboto Medium" charset="0"/>
                <a:ea typeface="Roboto Medium" charset="0"/>
                <a:cs typeface="Roboto Medium" charset="0"/>
              </a:rPr>
              <a:t>Barriers</a:t>
            </a:r>
            <a:r>
              <a:rPr lang="de-DE" sz="1800" dirty="0">
                <a:solidFill>
                  <a:srgbClr val="F07626"/>
                </a:solidFill>
                <a:latin typeface="Roboto Light" charset="0"/>
                <a:ea typeface="Roboto Light" charset="0"/>
                <a:cs typeface="Roboto Light" charset="0"/>
              </a:rPr>
              <a:t> </a:t>
            </a:r>
            <a:r>
              <a:rPr lang="de-DE" sz="1800" dirty="0" err="1">
                <a:solidFill>
                  <a:srgbClr val="F07626"/>
                </a:solidFill>
                <a:latin typeface="Roboto Medium" charset="0"/>
                <a:ea typeface="Roboto Medium" charset="0"/>
                <a:cs typeface="Roboto Medium" charset="0"/>
              </a:rPr>
              <a:t>can</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be</a:t>
            </a:r>
            <a:r>
              <a:rPr lang="de-DE" sz="1800" dirty="0">
                <a:solidFill>
                  <a:srgbClr val="F07626"/>
                </a:solidFill>
                <a:latin typeface="Roboto Medium" charset="0"/>
                <a:ea typeface="Roboto Medium" charset="0"/>
                <a:cs typeface="Roboto Medium" charset="0"/>
              </a:rPr>
              <a:t> a </a:t>
            </a:r>
            <a:r>
              <a:rPr lang="de-DE" sz="1800" dirty="0" err="1">
                <a:solidFill>
                  <a:srgbClr val="F07626"/>
                </a:solidFill>
                <a:latin typeface="Roboto Medium" charset="0"/>
                <a:ea typeface="Roboto Medium" charset="0"/>
                <a:cs typeface="Roboto Medium" charset="0"/>
              </a:rPr>
              <a:t>result</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of</a:t>
            </a:r>
            <a:r>
              <a:rPr lang="de-DE" sz="1800" dirty="0">
                <a:solidFill>
                  <a:srgbClr val="F07626"/>
                </a:solidFill>
                <a:latin typeface="Roboto Medium" charset="0"/>
                <a:ea typeface="Roboto Medium" charset="0"/>
                <a:cs typeface="Roboto Medium" charset="0"/>
              </a:rPr>
              <a:t>: </a:t>
            </a:r>
            <a:r>
              <a:rPr lang="de-DE" sz="1800" dirty="0" err="1">
                <a:solidFill>
                  <a:srgbClr val="004564"/>
                </a:solidFill>
                <a:latin typeface="Roboto Light" charset="0"/>
                <a:ea typeface="Roboto Light" charset="0"/>
                <a:cs typeface="Roboto Light" charset="0"/>
              </a:rPr>
              <a:t>Geography</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technology</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culture</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language</a:t>
            </a:r>
            <a:r>
              <a:rPr lang="de-DE" sz="1800" dirty="0">
                <a:solidFill>
                  <a:srgbClr val="004564"/>
                </a:solidFill>
                <a:latin typeface="Roboto Light" charset="0"/>
                <a:ea typeface="Roboto Light" charset="0"/>
                <a:cs typeface="Roboto Light" charset="0"/>
              </a:rPr>
              <a:t>, </a:t>
            </a:r>
            <a:br>
              <a:rPr lang="de-DE" sz="1800" dirty="0">
                <a:solidFill>
                  <a:srgbClr val="004564"/>
                </a:solidFill>
                <a:latin typeface="Roboto Light" charset="0"/>
                <a:ea typeface="Roboto Light" charset="0"/>
                <a:cs typeface="Roboto Light" charset="0"/>
              </a:rPr>
            </a:b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economic</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disadvantage</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members</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being</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detached</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from</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service</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structure</a:t>
            </a:r>
            <a:r>
              <a:rPr lang="de-DE" sz="1800" dirty="0">
                <a:solidFill>
                  <a:srgbClr val="004564"/>
                </a:solidFill>
                <a:latin typeface="Roboto Light" charset="0"/>
                <a:ea typeface="Roboto Light" charset="0"/>
                <a:cs typeface="Roboto Light" charset="0"/>
              </a:rPr>
              <a:t>.</a:t>
            </a:r>
            <a:br>
              <a:rPr lang="de-DE" sz="1800" dirty="0">
                <a:solidFill>
                  <a:srgbClr val="004564"/>
                </a:solidFill>
                <a:latin typeface="Roboto Light" charset="0"/>
                <a:ea typeface="Roboto Light" charset="0"/>
                <a:cs typeface="Roboto Light" charset="0"/>
              </a:rPr>
            </a:br>
            <a:endParaRPr lang="de-DE" sz="1800" dirty="0">
              <a:solidFill>
                <a:srgbClr val="004564"/>
              </a:solidFill>
              <a:latin typeface="Roboto Light" charset="0"/>
              <a:ea typeface="Roboto Light" charset="0"/>
              <a:cs typeface="Roboto Light" charset="0"/>
            </a:endParaRPr>
          </a:p>
          <a:p>
            <a:pPr>
              <a:lnSpc>
                <a:spcPct val="100000"/>
              </a:lnSpc>
              <a:spcBef>
                <a:spcPts val="600"/>
              </a:spcBef>
              <a:spcAft>
                <a:spcPts val="0"/>
              </a:spcAft>
              <a:buClr>
                <a:schemeClr val="tx1">
                  <a:lumMod val="90000"/>
                  <a:lumOff val="10000"/>
                </a:schemeClr>
              </a:buClr>
              <a:buFont typeface="LucidaGrande" charset="0"/>
              <a:buChar char="•"/>
            </a:pPr>
            <a:r>
              <a:rPr lang="de-DE" sz="1800" dirty="0">
                <a:solidFill>
                  <a:srgbClr val="004564"/>
                </a:solidFill>
                <a:latin typeface="Roboto Light" charset="0"/>
                <a:ea typeface="Roboto Light" charset="0"/>
                <a:cs typeface="Roboto Light" charset="0"/>
              </a:rPr>
              <a:t>  FD </a:t>
            </a:r>
            <a:r>
              <a:rPr lang="de-DE" sz="1800" dirty="0" err="1">
                <a:solidFill>
                  <a:srgbClr val="004564"/>
                </a:solidFill>
                <a:latin typeface="Roboto Light" charset="0"/>
                <a:ea typeface="Roboto Light" charset="0"/>
                <a:cs typeface="Roboto Light" charset="0"/>
              </a:rPr>
              <a:t>can</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help</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to</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make</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these</a:t>
            </a:r>
            <a:r>
              <a:rPr lang="de-DE" sz="1800" dirty="0">
                <a:solidFill>
                  <a:srgbClr val="004564"/>
                </a:solidFill>
                <a:latin typeface="Roboto Light" charset="0"/>
                <a:ea typeface="Roboto Light" charset="0"/>
                <a:cs typeface="Roboto Light" charset="0"/>
              </a:rPr>
              <a:t> </a:t>
            </a:r>
            <a:r>
              <a:rPr lang="de-DE" sz="1800" dirty="0" err="1">
                <a:solidFill>
                  <a:srgbClr val="F07626"/>
                </a:solidFill>
                <a:latin typeface="Roboto Medium" charset="0"/>
                <a:ea typeface="Roboto Medium" charset="0"/>
                <a:cs typeface="Roboto Medium" charset="0"/>
              </a:rPr>
              <a:t>detached</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groups</a:t>
            </a:r>
            <a:r>
              <a:rPr lang="de-DE" sz="1800" dirty="0">
                <a:solidFill>
                  <a:srgbClr val="F07626"/>
                </a:solidFill>
                <a:latin typeface="Roboto Medium" charset="0"/>
                <a:ea typeface="Roboto Medium" charset="0"/>
                <a:cs typeface="Roboto Medium" charset="0"/>
              </a:rPr>
              <a:t> </a:t>
            </a:r>
            <a:r>
              <a:rPr lang="de-DE" sz="1800" dirty="0" err="1">
                <a:solidFill>
                  <a:srgbClr val="004564"/>
                </a:solidFill>
                <a:latin typeface="Roboto Light" charset="0"/>
                <a:ea typeface="Roboto Light" charset="0"/>
                <a:cs typeface="Roboto Light" charset="0"/>
              </a:rPr>
              <a:t>aware</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of</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the</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support</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and</a:t>
            </a:r>
            <a:r>
              <a:rPr lang="de-DE" sz="1800" dirty="0">
                <a:solidFill>
                  <a:srgbClr val="004564"/>
                </a:solidFill>
                <a:latin typeface="Roboto Light" charset="0"/>
                <a:ea typeface="Roboto Light" charset="0"/>
                <a:cs typeface="Roboto Light" charset="0"/>
              </a:rPr>
              <a:t> </a:t>
            </a:r>
            <a:br>
              <a:rPr lang="de-DE" sz="1800" dirty="0">
                <a:solidFill>
                  <a:srgbClr val="004564"/>
                </a:solidFill>
                <a:latin typeface="Roboto Light" charset="0"/>
                <a:ea typeface="Roboto Light" charset="0"/>
                <a:cs typeface="Roboto Light" charset="0"/>
              </a:rPr>
            </a:b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resources</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available</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within</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the</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fellowship</a:t>
            </a:r>
            <a:r>
              <a:rPr lang="de-DE" sz="1800" dirty="0">
                <a:solidFill>
                  <a:srgbClr val="004564"/>
                </a:solidFill>
                <a:latin typeface="Roboto Light" charset="0"/>
                <a:ea typeface="Roboto Light" charset="0"/>
                <a:cs typeface="Roboto Light" charset="0"/>
              </a:rPr>
              <a:t>. </a:t>
            </a:r>
            <a:br>
              <a:rPr lang="de-DE" sz="1800" dirty="0">
                <a:solidFill>
                  <a:srgbClr val="004564"/>
                </a:solidFill>
                <a:latin typeface="Roboto Light" charset="0"/>
                <a:ea typeface="Roboto Light" charset="0"/>
                <a:cs typeface="Roboto Light" charset="0"/>
              </a:rPr>
            </a:br>
            <a:endParaRPr lang="de-DE" sz="1800" dirty="0">
              <a:solidFill>
                <a:srgbClr val="004564"/>
              </a:solidFill>
              <a:latin typeface="Roboto Light" charset="0"/>
              <a:ea typeface="Roboto Light" charset="0"/>
              <a:cs typeface="Roboto Light" charset="0"/>
            </a:endParaRPr>
          </a:p>
          <a:p>
            <a:pPr>
              <a:lnSpc>
                <a:spcPct val="100000"/>
              </a:lnSpc>
              <a:spcBef>
                <a:spcPts val="600"/>
              </a:spcBef>
              <a:spcAft>
                <a:spcPts val="0"/>
              </a:spcAft>
              <a:buClr>
                <a:schemeClr val="tx1">
                  <a:lumMod val="90000"/>
                  <a:lumOff val="10000"/>
                </a:schemeClr>
              </a:buClr>
              <a:buFont typeface="LucidaGrande" charset="0"/>
              <a:buChar char="•"/>
            </a:pPr>
            <a:r>
              <a:rPr lang="de-DE" sz="1800" dirty="0">
                <a:solidFill>
                  <a:srgbClr val="004564"/>
                </a:solidFill>
                <a:latin typeface="Roboto Light" charset="0"/>
                <a:ea typeface="Roboto Light" charset="0"/>
                <a:cs typeface="Roboto Light" charset="0"/>
              </a:rPr>
              <a:t>  FD </a:t>
            </a:r>
            <a:r>
              <a:rPr lang="de-DE" sz="1800" dirty="0" err="1">
                <a:solidFill>
                  <a:srgbClr val="004564"/>
                </a:solidFill>
                <a:latin typeface="Roboto Light" charset="0"/>
                <a:ea typeface="Roboto Light" charset="0"/>
                <a:cs typeface="Roboto Light" charset="0"/>
              </a:rPr>
              <a:t>is</a:t>
            </a:r>
            <a:r>
              <a:rPr lang="de-DE" sz="1800" dirty="0">
                <a:solidFill>
                  <a:srgbClr val="004564"/>
                </a:solidFill>
                <a:latin typeface="Roboto Light" charset="0"/>
                <a:ea typeface="Roboto Light" charset="0"/>
                <a:cs typeface="Roboto Light" charset="0"/>
              </a:rPr>
              <a:t> an </a:t>
            </a:r>
            <a:r>
              <a:rPr lang="de-DE" sz="1800" dirty="0" err="1">
                <a:solidFill>
                  <a:srgbClr val="004564"/>
                </a:solidFill>
                <a:latin typeface="Roboto Light" charset="0"/>
                <a:ea typeface="Roboto Light" charset="0"/>
                <a:cs typeface="Roboto Light" charset="0"/>
              </a:rPr>
              <a:t>opportunity</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for</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trusted</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servants</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to</a:t>
            </a:r>
            <a:r>
              <a:rPr lang="de-DE" sz="1800" dirty="0">
                <a:solidFill>
                  <a:srgbClr val="004564"/>
                </a:solidFill>
                <a:latin typeface="Roboto Light" charset="0"/>
                <a:ea typeface="Roboto Light" charset="0"/>
                <a:cs typeface="Roboto Light" charset="0"/>
              </a:rPr>
              <a:t> carry </a:t>
            </a:r>
            <a:r>
              <a:rPr lang="de-DE" sz="1800" dirty="0" err="1">
                <a:solidFill>
                  <a:srgbClr val="004564"/>
                </a:solidFill>
                <a:latin typeface="Roboto Light" charset="0"/>
                <a:ea typeface="Roboto Light" charset="0"/>
                <a:cs typeface="Roboto Light" charset="0"/>
              </a:rPr>
              <a:t>NA’s</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message</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by</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building</a:t>
            </a:r>
            <a:r>
              <a:rPr lang="de-DE" sz="1800" dirty="0">
                <a:solidFill>
                  <a:srgbClr val="004564"/>
                </a:solidFill>
                <a:latin typeface="Roboto Light" charset="0"/>
                <a:ea typeface="Roboto Light" charset="0"/>
                <a:cs typeface="Roboto Light" charset="0"/>
              </a:rPr>
              <a:t> </a:t>
            </a:r>
            <a:br>
              <a:rPr lang="de-DE" sz="1800" dirty="0">
                <a:solidFill>
                  <a:srgbClr val="004564"/>
                </a:solidFill>
                <a:latin typeface="Roboto Light" charset="0"/>
                <a:ea typeface="Roboto Light" charset="0"/>
                <a:cs typeface="Roboto Light" charset="0"/>
              </a:rPr>
            </a:br>
            <a:r>
              <a:rPr lang="de-DE" sz="1800" dirty="0">
                <a:solidFill>
                  <a:srgbClr val="004564"/>
                </a:solidFill>
                <a:latin typeface="Roboto Light" charset="0"/>
                <a:ea typeface="Roboto Light" charset="0"/>
                <a:cs typeface="Roboto Light" charset="0"/>
              </a:rPr>
              <a:t>  </a:t>
            </a:r>
            <a:r>
              <a:rPr lang="de-DE" sz="1800" dirty="0" err="1">
                <a:solidFill>
                  <a:srgbClr val="F07626"/>
                </a:solidFill>
                <a:latin typeface="Roboto Medium" charset="0"/>
                <a:ea typeface="Roboto Medium" charset="0"/>
                <a:cs typeface="Roboto Medium" charset="0"/>
              </a:rPr>
              <a:t>relationships</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with</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other</a:t>
            </a:r>
            <a:r>
              <a:rPr lang="de-DE" sz="1800" dirty="0">
                <a:solidFill>
                  <a:srgbClr val="F07626"/>
                </a:solidFill>
                <a:latin typeface="Roboto Medium" charset="0"/>
                <a:ea typeface="Roboto Medium" charset="0"/>
                <a:cs typeface="Roboto Medium" charset="0"/>
              </a:rPr>
              <a:t> NA </a:t>
            </a:r>
            <a:r>
              <a:rPr lang="de-DE" sz="1800" dirty="0" err="1">
                <a:solidFill>
                  <a:srgbClr val="F07626"/>
                </a:solidFill>
                <a:latin typeface="Roboto Medium" charset="0"/>
                <a:ea typeface="Roboto Medium" charset="0"/>
                <a:cs typeface="Roboto Medium" charset="0"/>
              </a:rPr>
              <a:t>members</a:t>
            </a:r>
            <a:r>
              <a:rPr lang="de-DE" sz="1800" dirty="0">
                <a:solidFill>
                  <a:srgbClr val="004564"/>
                </a:solidFill>
                <a:latin typeface="Roboto Light" charset="0"/>
                <a:ea typeface="Roboto Light" charset="0"/>
                <a:cs typeface="Roboto Light" charset="0"/>
              </a:rPr>
              <a:t>. </a:t>
            </a:r>
            <a:br>
              <a:rPr lang="de-DE" sz="2100" dirty="0">
                <a:solidFill>
                  <a:srgbClr val="004564"/>
                </a:solidFill>
              </a:rPr>
            </a:br>
            <a:endParaRPr lang="de-DE" sz="1200" dirty="0">
              <a:solidFill>
                <a:srgbClr val="004564"/>
              </a:solidFill>
            </a:endParaRPr>
          </a:p>
          <a:p>
            <a:pPr marL="0" indent="0">
              <a:lnSpc>
                <a:spcPct val="100000"/>
              </a:lnSpc>
              <a:spcBef>
                <a:spcPts val="600"/>
              </a:spcBef>
              <a:spcAft>
                <a:spcPts val="0"/>
              </a:spcAft>
              <a:buClr>
                <a:schemeClr val="tx1">
                  <a:lumMod val="90000"/>
                  <a:lumOff val="10000"/>
                </a:schemeClr>
              </a:buClr>
              <a:buNone/>
            </a:pPr>
            <a:r>
              <a:rPr lang="de-DE" sz="2400" dirty="0" err="1">
                <a:solidFill>
                  <a:srgbClr val="004564"/>
                </a:solidFill>
                <a:latin typeface="Franklin Gothic Demi Cond" charset="0"/>
                <a:ea typeface="Franklin Gothic Demi Cond" charset="0"/>
                <a:cs typeface="Franklin Gothic Demi Cond" charset="0"/>
              </a:rPr>
              <a:t>Although</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we</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are</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autonomous</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we</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may</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offer</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loving</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support</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to</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other</a:t>
            </a:r>
            <a:r>
              <a:rPr lang="de-DE" sz="2400" dirty="0">
                <a:solidFill>
                  <a:srgbClr val="004564"/>
                </a:solidFill>
                <a:latin typeface="Franklin Gothic Demi Cond" charset="0"/>
                <a:ea typeface="Franklin Gothic Demi Cond" charset="0"/>
                <a:cs typeface="Franklin Gothic Demi Cond" charset="0"/>
              </a:rPr>
              <a:t> </a:t>
            </a:r>
            <a:br>
              <a:rPr lang="de-DE" sz="2400" dirty="0">
                <a:solidFill>
                  <a:srgbClr val="004564"/>
                </a:solidFill>
                <a:latin typeface="Franklin Gothic Demi Cond" charset="0"/>
                <a:ea typeface="Franklin Gothic Demi Cond" charset="0"/>
                <a:cs typeface="Franklin Gothic Demi Cond" charset="0"/>
              </a:rPr>
            </a:br>
            <a:r>
              <a:rPr lang="de-DE" sz="2400" dirty="0" err="1">
                <a:solidFill>
                  <a:srgbClr val="004564"/>
                </a:solidFill>
                <a:latin typeface="Franklin Gothic Demi Cond" charset="0"/>
                <a:ea typeface="Franklin Gothic Demi Cond" charset="0"/>
                <a:cs typeface="Franklin Gothic Demi Cond" charset="0"/>
              </a:rPr>
              <a:t>groups</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by</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attending</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their</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meetings</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or</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offering</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other</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help</a:t>
            </a:r>
            <a:r>
              <a:rPr lang="de-DE" sz="2400" dirty="0">
                <a:solidFill>
                  <a:srgbClr val="004564"/>
                </a:solidFill>
                <a:latin typeface="Franklin Gothic Demi Cond" charset="0"/>
                <a:ea typeface="Franklin Gothic Demi Cond" charset="0"/>
                <a:cs typeface="Franklin Gothic Demi Cond" charset="0"/>
              </a:rPr>
              <a:t>.</a:t>
            </a:r>
          </a:p>
          <a:p>
            <a:pPr marL="0" indent="0">
              <a:lnSpc>
                <a:spcPct val="100000"/>
              </a:lnSpc>
              <a:spcBef>
                <a:spcPts val="600"/>
              </a:spcBef>
              <a:spcAft>
                <a:spcPts val="0"/>
              </a:spcAft>
              <a:buClr>
                <a:srgbClr val="FA7A09"/>
              </a:buClr>
              <a:buNone/>
            </a:pPr>
            <a:endParaRPr lang="de-DE" sz="2100" dirty="0">
              <a:solidFill>
                <a:srgbClr val="424242"/>
              </a:solidFill>
              <a:latin typeface="Franklin Gothic Demi Cond" charset="0"/>
              <a:ea typeface="Franklin Gothic Demi Cond" charset="0"/>
              <a:cs typeface="Franklin Gothic Demi Cond" charset="0"/>
            </a:endParaRPr>
          </a:p>
        </p:txBody>
      </p:sp>
      <p:sp>
        <p:nvSpPr>
          <p:cNvPr id="5" name="Rechteck 4"/>
          <p:cNvSpPr/>
          <p:nvPr/>
        </p:nvSpPr>
        <p:spPr>
          <a:xfrm>
            <a:off x="0" y="6513332"/>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lumMod val="90000"/>
                    <a:lumOff val="10000"/>
                  </a:schemeClr>
                </a:solidFill>
                <a:latin typeface="Rockwell" charset="0"/>
                <a:ea typeface="Rockwell" charset="0"/>
                <a:cs typeface="Rockwell" charset="0"/>
              </a:rPr>
              <a:t>      </a:t>
            </a:r>
            <a:endParaRPr lang="de-DE" dirty="0">
              <a:solidFill>
                <a:schemeClr val="tx1">
                  <a:lumMod val="90000"/>
                  <a:lumOff val="10000"/>
                </a:schemeClr>
              </a:solidFill>
            </a:endParaRPr>
          </a:p>
        </p:txBody>
      </p:sp>
    </p:spTree>
    <p:extLst>
      <p:ext uri="{BB962C8B-B14F-4D97-AF65-F5344CB8AC3E}">
        <p14:creationId xmlns:p14="http://schemas.microsoft.com/office/powerpoint/2010/main" val="2002026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hteck 4"/>
          <p:cNvSpPr/>
          <p:nvPr/>
        </p:nvSpPr>
        <p:spPr>
          <a:xfrm>
            <a:off x="0" y="0"/>
            <a:ext cx="9144000" cy="1368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424242"/>
              </a:solidFill>
            </a:endParaRPr>
          </a:p>
        </p:txBody>
      </p:sp>
      <p:sp>
        <p:nvSpPr>
          <p:cNvPr id="6" name="Rechteck 5"/>
          <p:cNvSpPr/>
          <p:nvPr/>
        </p:nvSpPr>
        <p:spPr>
          <a:xfrm>
            <a:off x="0" y="6513332"/>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68001"/>
            <a:ext cx="9159358" cy="5145332"/>
          </a:xfrm>
          <a:prstGeom prst="rect">
            <a:avLst/>
          </a:prstGeom>
        </p:spPr>
      </p:pic>
      <p:sp>
        <p:nvSpPr>
          <p:cNvPr id="10" name="Title 1"/>
          <p:cNvSpPr txBox="1">
            <a:spLocks/>
          </p:cNvSpPr>
          <p:nvPr/>
        </p:nvSpPr>
        <p:spPr>
          <a:xfrm>
            <a:off x="432000" y="-50400"/>
            <a:ext cx="8280926" cy="150876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de-DE" b="1" dirty="0" err="1">
                <a:solidFill>
                  <a:schemeClr val="bg1">
                    <a:lumMod val="95000"/>
                  </a:schemeClr>
                </a:solidFill>
                <a:latin typeface="Rockwell" charset="0"/>
                <a:ea typeface="Rockwell" charset="0"/>
                <a:cs typeface="Rockwell" charset="0"/>
              </a:rPr>
              <a:t>fellowship</a:t>
            </a:r>
            <a:r>
              <a:rPr lang="de-DE" b="1" dirty="0">
                <a:solidFill>
                  <a:schemeClr val="bg1">
                    <a:lumMod val="95000"/>
                  </a:schemeClr>
                </a:solidFill>
                <a:latin typeface="Rockwell" charset="0"/>
                <a:ea typeface="Rockwell" charset="0"/>
                <a:cs typeface="Rockwell" charset="0"/>
              </a:rPr>
              <a:t> </a:t>
            </a:r>
            <a:r>
              <a:rPr lang="de-DE" b="1" dirty="0" err="1">
                <a:solidFill>
                  <a:schemeClr val="bg1">
                    <a:lumMod val="95000"/>
                  </a:schemeClr>
                </a:solidFill>
                <a:latin typeface="Rockwell" charset="0"/>
                <a:ea typeface="Rockwell" charset="0"/>
                <a:cs typeface="Rockwell" charset="0"/>
              </a:rPr>
              <a:t>development</a:t>
            </a:r>
            <a:r>
              <a:rPr lang="de-DE" b="1" dirty="0">
                <a:solidFill>
                  <a:schemeClr val="bg1">
                    <a:lumMod val="95000"/>
                  </a:schemeClr>
                </a:solidFill>
                <a:latin typeface="Rockwell" charset="0"/>
                <a:ea typeface="Rockwell" charset="0"/>
                <a:cs typeface="Rockwell" charset="0"/>
              </a:rPr>
              <a:t> </a:t>
            </a:r>
            <a:br>
              <a:rPr lang="de-DE" dirty="0">
                <a:solidFill>
                  <a:schemeClr val="bg1">
                    <a:lumMod val="95000"/>
                  </a:schemeClr>
                </a:solidFill>
              </a:rPr>
            </a:br>
            <a:r>
              <a:rPr lang="de-DE" sz="2800" b="1" cap="none" dirty="0" err="1">
                <a:solidFill>
                  <a:schemeClr val="bg1">
                    <a:lumMod val="95000"/>
                  </a:schemeClr>
                </a:solidFill>
                <a:latin typeface="Rockwell" charset="0"/>
                <a:ea typeface="Rockwell" charset="0"/>
                <a:cs typeface="Rockwell" charset="0"/>
              </a:rPr>
              <a:t>Coordinating</a:t>
            </a:r>
            <a:r>
              <a:rPr lang="de-DE" sz="2800" b="1" cap="none" dirty="0">
                <a:solidFill>
                  <a:schemeClr val="bg1">
                    <a:lumMod val="95000"/>
                  </a:schemeClr>
                </a:solidFill>
                <a:latin typeface="Rockwell" charset="0"/>
                <a:ea typeface="Rockwell" charset="0"/>
                <a:cs typeface="Rockwell" charset="0"/>
              </a:rPr>
              <a:t> Services </a:t>
            </a:r>
            <a:endParaRPr lang="en-US" sz="2800" b="1" cap="none" dirty="0">
              <a:solidFill>
                <a:schemeClr val="bg1">
                  <a:lumMod val="95000"/>
                </a:schemeClr>
              </a:solidFill>
              <a:latin typeface="Rockwell" charset="0"/>
              <a:ea typeface="Rockwell" charset="0"/>
              <a:cs typeface="Rockwell" charset="0"/>
            </a:endParaRPr>
          </a:p>
        </p:txBody>
      </p:sp>
    </p:spTree>
    <p:extLst>
      <p:ext uri="{BB962C8B-B14F-4D97-AF65-F5344CB8AC3E}">
        <p14:creationId xmlns:p14="http://schemas.microsoft.com/office/powerpoint/2010/main" val="1887782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hteck 6"/>
          <p:cNvSpPr/>
          <p:nvPr/>
        </p:nvSpPr>
        <p:spPr>
          <a:xfrm>
            <a:off x="0" y="0"/>
            <a:ext cx="9144000" cy="1368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4564"/>
              </a:solidFill>
            </a:endParaRPr>
          </a:p>
        </p:txBody>
      </p:sp>
      <p:sp>
        <p:nvSpPr>
          <p:cNvPr id="2" name="Title 1"/>
          <p:cNvSpPr>
            <a:spLocks noGrp="1"/>
          </p:cNvSpPr>
          <p:nvPr>
            <p:ph type="title"/>
          </p:nvPr>
        </p:nvSpPr>
        <p:spPr>
          <a:xfrm>
            <a:off x="432000" y="-50400"/>
            <a:ext cx="8280926" cy="1508760"/>
          </a:xfrm>
        </p:spPr>
        <p:txBody>
          <a:bodyPr>
            <a:normAutofit/>
          </a:bodyPr>
          <a:lstStyle/>
          <a:p>
            <a:r>
              <a:rPr lang="de-DE" b="1" dirty="0" err="1">
                <a:solidFill>
                  <a:schemeClr val="bg1">
                    <a:lumMod val="95000"/>
                  </a:schemeClr>
                </a:solidFill>
                <a:latin typeface="Rockwell" charset="0"/>
                <a:ea typeface="Rockwell" charset="0"/>
                <a:cs typeface="Rockwell" charset="0"/>
              </a:rPr>
              <a:t>fellowship</a:t>
            </a:r>
            <a:r>
              <a:rPr lang="de-DE" b="1" dirty="0">
                <a:solidFill>
                  <a:schemeClr val="bg1">
                    <a:lumMod val="95000"/>
                  </a:schemeClr>
                </a:solidFill>
                <a:latin typeface="Rockwell" charset="0"/>
                <a:ea typeface="Rockwell" charset="0"/>
                <a:cs typeface="Rockwell" charset="0"/>
              </a:rPr>
              <a:t> </a:t>
            </a:r>
            <a:r>
              <a:rPr lang="de-DE" b="1" dirty="0" err="1">
                <a:solidFill>
                  <a:schemeClr val="bg1">
                    <a:lumMod val="95000"/>
                  </a:schemeClr>
                </a:solidFill>
                <a:latin typeface="Rockwell" charset="0"/>
                <a:ea typeface="Rockwell" charset="0"/>
                <a:cs typeface="Rockwell" charset="0"/>
              </a:rPr>
              <a:t>development</a:t>
            </a:r>
            <a:r>
              <a:rPr lang="de-DE" b="1" dirty="0">
                <a:solidFill>
                  <a:schemeClr val="bg1">
                    <a:lumMod val="95000"/>
                  </a:schemeClr>
                </a:solidFill>
                <a:latin typeface="Rockwell" charset="0"/>
                <a:ea typeface="Rockwell" charset="0"/>
                <a:cs typeface="Rockwell" charset="0"/>
              </a:rPr>
              <a:t> </a:t>
            </a:r>
            <a:br>
              <a:rPr lang="de-DE" dirty="0">
                <a:solidFill>
                  <a:schemeClr val="bg1">
                    <a:lumMod val="95000"/>
                  </a:schemeClr>
                </a:solidFill>
              </a:rPr>
            </a:br>
            <a:r>
              <a:rPr lang="de-DE" sz="2800" b="1" cap="none" dirty="0" err="1">
                <a:solidFill>
                  <a:schemeClr val="bg1">
                    <a:lumMod val="95000"/>
                  </a:schemeClr>
                </a:solidFill>
                <a:latin typeface="Rockwell" charset="0"/>
                <a:ea typeface="Rockwell" charset="0"/>
                <a:cs typeface="Rockwell" charset="0"/>
              </a:rPr>
              <a:t>Coordinating</a:t>
            </a:r>
            <a:r>
              <a:rPr lang="de-DE" sz="2800" b="1" cap="none" dirty="0">
                <a:solidFill>
                  <a:schemeClr val="bg1">
                    <a:lumMod val="95000"/>
                  </a:schemeClr>
                </a:solidFill>
                <a:latin typeface="Rockwell" charset="0"/>
                <a:ea typeface="Rockwell" charset="0"/>
                <a:cs typeface="Rockwell" charset="0"/>
              </a:rPr>
              <a:t> Services </a:t>
            </a:r>
            <a:endParaRPr lang="en-US" sz="2800" b="1" dirty="0">
              <a:solidFill>
                <a:schemeClr val="bg1">
                  <a:lumMod val="95000"/>
                </a:schemeClr>
              </a:solidFill>
              <a:latin typeface="Rockwell" charset="0"/>
              <a:ea typeface="Rockwell" charset="0"/>
              <a:cs typeface="Rockwell" charset="0"/>
            </a:endParaRPr>
          </a:p>
        </p:txBody>
      </p:sp>
      <p:sp>
        <p:nvSpPr>
          <p:cNvPr id="3" name="Content Placeholder 2"/>
          <p:cNvSpPr>
            <a:spLocks noGrp="1"/>
          </p:cNvSpPr>
          <p:nvPr>
            <p:ph idx="1"/>
          </p:nvPr>
        </p:nvSpPr>
        <p:spPr>
          <a:xfrm>
            <a:off x="432000" y="1800000"/>
            <a:ext cx="8280926" cy="4593750"/>
          </a:xfrm>
        </p:spPr>
        <p:txBody>
          <a:bodyPr wrap="none">
            <a:noAutofit/>
          </a:bodyPr>
          <a:lstStyle/>
          <a:p>
            <a:pPr marL="0" indent="0">
              <a:buNone/>
            </a:pPr>
            <a:r>
              <a:rPr lang="de-DE" sz="2400" dirty="0" err="1">
                <a:solidFill>
                  <a:srgbClr val="004564"/>
                </a:solidFill>
                <a:latin typeface="Franklin Gothic Demi Cond" charset="0"/>
                <a:ea typeface="Franklin Gothic Demi Cond" charset="0"/>
                <a:cs typeface="Franklin Gothic Demi Cond" charset="0"/>
              </a:rPr>
              <a:t>Regardless</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of</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how</a:t>
            </a:r>
            <a:r>
              <a:rPr lang="de-DE" sz="2400" dirty="0">
                <a:solidFill>
                  <a:srgbClr val="004564"/>
                </a:solidFill>
                <a:latin typeface="Franklin Gothic Demi Cond" charset="0"/>
                <a:ea typeface="Franklin Gothic Demi Cond" charset="0"/>
                <a:cs typeface="Franklin Gothic Demi Cond" charset="0"/>
              </a:rPr>
              <a:t> an </a:t>
            </a:r>
            <a:r>
              <a:rPr lang="de-DE" sz="2400" dirty="0" err="1">
                <a:solidFill>
                  <a:srgbClr val="004564"/>
                </a:solidFill>
                <a:latin typeface="Franklin Gothic Demi Cond" charset="0"/>
                <a:ea typeface="Franklin Gothic Demi Cond" charset="0"/>
                <a:cs typeface="Franklin Gothic Demi Cond" charset="0"/>
              </a:rPr>
              <a:t>area</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coordinates</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services</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supporting</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other</a:t>
            </a:r>
            <a:r>
              <a:rPr lang="de-DE" sz="2400" dirty="0">
                <a:solidFill>
                  <a:srgbClr val="004564"/>
                </a:solidFill>
                <a:latin typeface="Franklin Gothic Demi Cond" charset="0"/>
                <a:ea typeface="Franklin Gothic Demi Cond" charset="0"/>
                <a:cs typeface="Franklin Gothic Demi Cond" charset="0"/>
              </a:rPr>
              <a:t> </a:t>
            </a:r>
            <a:br>
              <a:rPr lang="de-DE" sz="2400" dirty="0">
                <a:solidFill>
                  <a:srgbClr val="004564"/>
                </a:solidFill>
                <a:latin typeface="Franklin Gothic Demi Cond" charset="0"/>
                <a:ea typeface="Franklin Gothic Demi Cond" charset="0"/>
                <a:cs typeface="Franklin Gothic Demi Cond" charset="0"/>
              </a:rPr>
            </a:br>
            <a:r>
              <a:rPr lang="de-DE" sz="2400" dirty="0" err="1">
                <a:solidFill>
                  <a:srgbClr val="004564"/>
                </a:solidFill>
                <a:latin typeface="Franklin Gothic Demi Cond" charset="0"/>
                <a:ea typeface="Franklin Gothic Demi Cond" charset="0"/>
                <a:cs typeface="Franklin Gothic Demi Cond" charset="0"/>
              </a:rPr>
              <a:t>members</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and</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groups</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is</a:t>
            </a:r>
            <a:r>
              <a:rPr lang="de-DE" sz="2400" dirty="0">
                <a:solidFill>
                  <a:srgbClr val="004564"/>
                </a:solidFill>
                <a:latin typeface="Franklin Gothic Demi Cond" charset="0"/>
                <a:ea typeface="Franklin Gothic Demi Cond" charset="0"/>
                <a:cs typeface="Franklin Gothic Demi Cond" charset="0"/>
              </a:rPr>
              <a:t> a </a:t>
            </a:r>
            <a:r>
              <a:rPr lang="de-DE" sz="2400" dirty="0" err="1">
                <a:solidFill>
                  <a:srgbClr val="004564"/>
                </a:solidFill>
                <a:latin typeface="Franklin Gothic Demi Cond" charset="0"/>
                <a:ea typeface="Franklin Gothic Demi Cond" charset="0"/>
                <a:cs typeface="Franklin Gothic Demi Cond" charset="0"/>
              </a:rPr>
              <a:t>responsibility</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of</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the</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entire</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area</a:t>
            </a:r>
            <a:r>
              <a:rPr lang="de-DE" sz="2400" dirty="0">
                <a:solidFill>
                  <a:srgbClr val="004564"/>
                </a:solidFill>
                <a:latin typeface="Franklin Gothic Demi Cond" charset="0"/>
                <a:ea typeface="Franklin Gothic Demi Cond" charset="0"/>
                <a:cs typeface="Franklin Gothic Demi Cond" charset="0"/>
              </a:rPr>
              <a:t>/</a:t>
            </a:r>
            <a:r>
              <a:rPr lang="de-DE" sz="2400" dirty="0" err="1">
                <a:solidFill>
                  <a:srgbClr val="004564"/>
                </a:solidFill>
                <a:latin typeface="Franklin Gothic Demi Cond" charset="0"/>
                <a:ea typeface="Franklin Gothic Demi Cond" charset="0"/>
                <a:cs typeface="Franklin Gothic Demi Cond" charset="0"/>
              </a:rPr>
              <a:t>region</a:t>
            </a:r>
            <a:r>
              <a:rPr lang="de-DE" sz="2400" dirty="0">
                <a:solidFill>
                  <a:srgbClr val="004564"/>
                </a:solidFill>
                <a:latin typeface="Franklin Gothic Demi Cond" charset="0"/>
                <a:ea typeface="Franklin Gothic Demi Cond" charset="0"/>
                <a:cs typeface="Franklin Gothic Demi Cond" charset="0"/>
              </a:rPr>
              <a:t>.</a:t>
            </a:r>
            <a:br>
              <a:rPr lang="de-DE" sz="2400" dirty="0">
                <a:solidFill>
                  <a:srgbClr val="004564"/>
                </a:solidFill>
                <a:latin typeface="Franklin Gothic Demi Cond" charset="0"/>
                <a:ea typeface="Franklin Gothic Demi Cond" charset="0"/>
                <a:cs typeface="Franklin Gothic Demi Cond" charset="0"/>
              </a:rPr>
            </a:br>
            <a:endParaRPr lang="de-DE" sz="1200" dirty="0">
              <a:solidFill>
                <a:srgbClr val="004564"/>
              </a:solidFill>
              <a:latin typeface="Franklin Gothic Demi Cond" charset="0"/>
              <a:ea typeface="Franklin Gothic Demi Cond" charset="0"/>
              <a:cs typeface="Franklin Gothic Demi Cond" charset="0"/>
            </a:endParaRPr>
          </a:p>
          <a:p>
            <a:pPr>
              <a:buClr>
                <a:schemeClr val="tx1">
                  <a:lumMod val="90000"/>
                  <a:lumOff val="10000"/>
                </a:schemeClr>
              </a:buClr>
              <a:buFont typeface="LucidaGrande" charset="0"/>
              <a:buChar char="•"/>
            </a:pP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Creating</a:t>
            </a:r>
            <a:r>
              <a:rPr lang="de-DE" sz="1800" dirty="0">
                <a:solidFill>
                  <a:srgbClr val="004564"/>
                </a:solidFill>
                <a:latin typeface="Roboto Light" charset="0"/>
                <a:ea typeface="Roboto Light" charset="0"/>
                <a:cs typeface="Roboto Light" charset="0"/>
              </a:rPr>
              <a:t> a </a:t>
            </a:r>
            <a:r>
              <a:rPr lang="de-DE" sz="1800" dirty="0">
                <a:solidFill>
                  <a:srgbClr val="F07626"/>
                </a:solidFill>
                <a:latin typeface="Roboto Medium" charset="0"/>
                <a:ea typeface="Roboto Medium" charset="0"/>
                <a:cs typeface="Roboto Medium" charset="0"/>
              </a:rPr>
              <a:t>FD </a:t>
            </a:r>
            <a:r>
              <a:rPr lang="de-DE" sz="1800" dirty="0" err="1">
                <a:solidFill>
                  <a:srgbClr val="F07626"/>
                </a:solidFill>
                <a:latin typeface="Roboto Medium" charset="0"/>
                <a:ea typeface="Roboto Medium" charset="0"/>
                <a:cs typeface="Roboto Medium" charset="0"/>
              </a:rPr>
              <a:t>committee</a:t>
            </a:r>
            <a:r>
              <a:rPr lang="de-DE" sz="1800" dirty="0">
                <a:solidFill>
                  <a:srgbClr val="F07626"/>
                </a:solidFill>
                <a:latin typeface="Roboto Medium" charset="0"/>
                <a:ea typeface="Roboto Medium" charset="0"/>
                <a:cs typeface="Roboto Medium" charset="0"/>
              </a:rPr>
              <a:t> </a:t>
            </a:r>
            <a:r>
              <a:rPr lang="de-DE" sz="1800" dirty="0" err="1">
                <a:solidFill>
                  <a:srgbClr val="004564"/>
                </a:solidFill>
                <a:latin typeface="Roboto Light" charset="0"/>
                <a:ea typeface="Roboto Light" charset="0"/>
                <a:cs typeface="Roboto Light" charset="0"/>
              </a:rPr>
              <a:t>that</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is</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responsible</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for</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coordinating</a:t>
            </a:r>
            <a:r>
              <a:rPr lang="de-DE" sz="1800" dirty="0">
                <a:solidFill>
                  <a:srgbClr val="004564"/>
                </a:solidFill>
                <a:latin typeface="Roboto Light" charset="0"/>
                <a:ea typeface="Roboto Light" charset="0"/>
                <a:cs typeface="Roboto Light" charset="0"/>
              </a:rPr>
              <a:t> all </a:t>
            </a:r>
            <a:r>
              <a:rPr lang="de-DE" sz="1800" dirty="0" err="1">
                <a:solidFill>
                  <a:srgbClr val="004564"/>
                </a:solidFill>
                <a:latin typeface="Roboto Light" charset="0"/>
                <a:ea typeface="Roboto Light" charset="0"/>
                <a:cs typeface="Roboto Light" charset="0"/>
              </a:rPr>
              <a:t>service</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efforts</a:t>
            </a:r>
            <a:r>
              <a:rPr lang="de-DE" sz="1800" dirty="0">
                <a:solidFill>
                  <a:srgbClr val="004564"/>
                </a:solidFill>
                <a:latin typeface="Roboto Light" charset="0"/>
                <a:ea typeface="Roboto Light" charset="0"/>
                <a:cs typeface="Roboto Light" charset="0"/>
              </a:rPr>
              <a:t>.</a:t>
            </a:r>
          </a:p>
          <a:p>
            <a:pPr>
              <a:buClr>
                <a:schemeClr val="tx1">
                  <a:lumMod val="90000"/>
                  <a:lumOff val="10000"/>
                </a:schemeClr>
              </a:buClr>
              <a:buFont typeface="LucidaGrande" charset="0"/>
              <a:buChar char="•"/>
            </a:pP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Creating</a:t>
            </a:r>
            <a:r>
              <a:rPr lang="de-DE" sz="1800" dirty="0">
                <a:solidFill>
                  <a:srgbClr val="004564"/>
                </a:solidFill>
                <a:latin typeface="Roboto Light" charset="0"/>
                <a:ea typeface="Roboto Light" charset="0"/>
                <a:cs typeface="Roboto Light" charset="0"/>
              </a:rPr>
              <a:t> a </a:t>
            </a:r>
            <a:r>
              <a:rPr lang="de-DE" sz="1800" dirty="0">
                <a:solidFill>
                  <a:srgbClr val="F07626"/>
                </a:solidFill>
                <a:latin typeface="Roboto Medium" charset="0"/>
                <a:ea typeface="Roboto Medium" charset="0"/>
                <a:cs typeface="Roboto Medium" charset="0"/>
              </a:rPr>
              <a:t>FD </a:t>
            </a:r>
            <a:r>
              <a:rPr lang="de-DE" sz="1800" dirty="0" err="1">
                <a:solidFill>
                  <a:srgbClr val="F07626"/>
                </a:solidFill>
                <a:latin typeface="Roboto Medium" charset="0"/>
                <a:ea typeface="Roboto Medium" charset="0"/>
                <a:cs typeface="Roboto Medium" charset="0"/>
              </a:rPr>
              <a:t>coordinator</a:t>
            </a:r>
            <a:r>
              <a:rPr lang="de-DE" sz="1800" dirty="0">
                <a:solidFill>
                  <a:srgbClr val="F07626"/>
                </a:solidFill>
                <a:latin typeface="Roboto Medium" charset="0"/>
                <a:ea typeface="Roboto Medium" charset="0"/>
                <a:cs typeface="Roboto Medium" charset="0"/>
              </a:rPr>
              <a:t> </a:t>
            </a:r>
            <a:r>
              <a:rPr lang="de-DE" sz="1800" dirty="0" err="1">
                <a:solidFill>
                  <a:srgbClr val="004564"/>
                </a:solidFill>
                <a:latin typeface="Roboto Light" charset="0"/>
                <a:ea typeface="Roboto Light" charset="0"/>
                <a:cs typeface="Roboto Light" charset="0"/>
              </a:rPr>
              <a:t>position</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group</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liaison</a:t>
            </a:r>
            <a:r>
              <a:rPr lang="de-DE" sz="1800" dirty="0">
                <a:solidFill>
                  <a:srgbClr val="004564"/>
                </a:solidFill>
                <a:latin typeface="Roboto Light" charset="0"/>
                <a:ea typeface="Roboto Light" charset="0"/>
                <a:cs typeface="Roboto Light" charset="0"/>
              </a:rPr>
              <a:t>).</a:t>
            </a:r>
          </a:p>
          <a:p>
            <a:pPr>
              <a:buClr>
                <a:schemeClr val="tx1">
                  <a:lumMod val="90000"/>
                  <a:lumOff val="10000"/>
                </a:schemeClr>
              </a:buClr>
              <a:buFont typeface="LucidaGrande" charset="0"/>
              <a:buChar char="•"/>
            </a:pPr>
            <a:r>
              <a:rPr lang="de-DE" sz="1800" dirty="0">
                <a:solidFill>
                  <a:srgbClr val="004564"/>
                </a:solidFill>
                <a:latin typeface="Roboto Light" charset="0"/>
                <a:ea typeface="Roboto Light" charset="0"/>
                <a:cs typeface="Roboto Light" charset="0"/>
              </a:rPr>
              <a:t>  </a:t>
            </a:r>
            <a:r>
              <a:rPr lang="de-DE" sz="1800" dirty="0" err="1">
                <a:solidFill>
                  <a:srgbClr val="F07626"/>
                </a:solidFill>
                <a:latin typeface="Roboto Medium" charset="0"/>
                <a:ea typeface="Roboto Medium" charset="0"/>
                <a:cs typeface="Roboto Medium" charset="0"/>
              </a:rPr>
              <a:t>Neighboring</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areas</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join</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together</a:t>
            </a:r>
            <a:r>
              <a:rPr lang="de-DE" sz="1800" dirty="0">
                <a:solidFill>
                  <a:srgbClr val="F07626"/>
                </a:solidFill>
                <a:latin typeface="Roboto Medium" charset="0"/>
                <a:ea typeface="Roboto Medium" charset="0"/>
                <a:cs typeface="Roboto Medium" charset="0"/>
              </a:rPr>
              <a:t> </a:t>
            </a:r>
            <a:r>
              <a:rPr lang="de-DE" sz="1800" dirty="0" err="1">
                <a:solidFill>
                  <a:srgbClr val="004564"/>
                </a:solidFill>
                <a:latin typeface="Roboto Light" charset="0"/>
                <a:ea typeface="Roboto Light" charset="0"/>
                <a:cs typeface="Roboto Light" charset="0"/>
              </a:rPr>
              <a:t>to</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perform</a:t>
            </a:r>
            <a:r>
              <a:rPr lang="de-DE" sz="1800" dirty="0">
                <a:solidFill>
                  <a:srgbClr val="004564"/>
                </a:solidFill>
                <a:latin typeface="Roboto Light" charset="0"/>
                <a:ea typeface="Roboto Light" charset="0"/>
                <a:cs typeface="Roboto Light" charset="0"/>
              </a:rPr>
              <a:t> FD </a:t>
            </a:r>
            <a:r>
              <a:rPr lang="de-DE" sz="1800" dirty="0" err="1">
                <a:solidFill>
                  <a:srgbClr val="004564"/>
                </a:solidFill>
                <a:latin typeface="Roboto Light" charset="0"/>
                <a:ea typeface="Roboto Light" charset="0"/>
                <a:cs typeface="Roboto Light" charset="0"/>
              </a:rPr>
              <a:t>service</a:t>
            </a:r>
            <a:r>
              <a:rPr lang="de-DE" sz="1800" dirty="0">
                <a:solidFill>
                  <a:srgbClr val="004564"/>
                </a:solidFill>
                <a:latin typeface="Roboto Light" charset="0"/>
                <a:ea typeface="Roboto Light" charset="0"/>
                <a:cs typeface="Roboto Light" charset="0"/>
              </a:rPr>
              <a:t>. </a:t>
            </a:r>
          </a:p>
          <a:p>
            <a:pPr>
              <a:buClr>
                <a:schemeClr val="tx1">
                  <a:lumMod val="90000"/>
                  <a:lumOff val="10000"/>
                </a:schemeClr>
              </a:buClr>
              <a:buFont typeface="LucidaGrande" charset="0"/>
              <a:buChar char="•"/>
            </a:pPr>
            <a:r>
              <a:rPr lang="de-DE" sz="1800" dirty="0">
                <a:solidFill>
                  <a:srgbClr val="004564"/>
                </a:solidFill>
                <a:latin typeface="Roboto Light" charset="0"/>
                <a:ea typeface="Roboto Light" charset="0"/>
                <a:cs typeface="Roboto Light" charset="0"/>
              </a:rPr>
              <a:t>  </a:t>
            </a:r>
            <a:r>
              <a:rPr lang="de-DE" sz="1800" dirty="0">
                <a:solidFill>
                  <a:srgbClr val="F07626"/>
                </a:solidFill>
                <a:latin typeface="Roboto Medium" charset="0"/>
                <a:ea typeface="Roboto Medium" charset="0"/>
                <a:cs typeface="Roboto Medium" charset="0"/>
              </a:rPr>
              <a:t>Administrative </a:t>
            </a:r>
            <a:r>
              <a:rPr lang="de-DE" sz="1800" dirty="0" err="1">
                <a:solidFill>
                  <a:srgbClr val="F07626"/>
                </a:solidFill>
                <a:latin typeface="Roboto Medium" charset="0"/>
                <a:ea typeface="Roboto Medium" charset="0"/>
                <a:cs typeface="Roboto Medium" charset="0"/>
              </a:rPr>
              <a:t>members</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of</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the</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area</a:t>
            </a:r>
            <a:r>
              <a:rPr lang="de-DE" sz="1800" dirty="0">
                <a:solidFill>
                  <a:srgbClr val="F07626"/>
                </a:solidFill>
                <a:latin typeface="Roboto Medium" charset="0"/>
                <a:ea typeface="Roboto Medium" charset="0"/>
                <a:cs typeface="Roboto Medium" charset="0"/>
              </a:rPr>
              <a:t> </a:t>
            </a:r>
            <a:r>
              <a:rPr lang="de-DE" sz="1800" dirty="0">
                <a:solidFill>
                  <a:srgbClr val="004564"/>
                </a:solidFill>
                <a:latin typeface="Roboto Light" charset="0"/>
                <a:ea typeface="Roboto Light" charset="0"/>
                <a:cs typeface="Roboto Light" charset="0"/>
              </a:rPr>
              <a:t>(</a:t>
            </a:r>
            <a:r>
              <a:rPr lang="de-DE" sz="1800" dirty="0" err="1">
                <a:solidFill>
                  <a:srgbClr val="004564"/>
                </a:solidFill>
                <a:latin typeface="Roboto Light" charset="0"/>
                <a:ea typeface="Roboto Light" charset="0"/>
                <a:cs typeface="Roboto Light" charset="0"/>
              </a:rPr>
              <a:t>usual</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area</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chair</a:t>
            </a:r>
            <a:r>
              <a:rPr lang="de-DE" sz="1800" dirty="0">
                <a:solidFill>
                  <a:srgbClr val="004564"/>
                </a:solidFill>
                <a:latin typeface="Roboto Light" charset="0"/>
                <a:ea typeface="Roboto Light" charset="0"/>
                <a:cs typeface="Roboto Light" charset="0"/>
              </a:rPr>
              <a:t>, vice </a:t>
            </a:r>
            <a:r>
              <a:rPr lang="de-DE" sz="1800" dirty="0" err="1">
                <a:solidFill>
                  <a:srgbClr val="004564"/>
                </a:solidFill>
                <a:latin typeface="Roboto Light" charset="0"/>
                <a:ea typeface="Roboto Light" charset="0"/>
                <a:cs typeface="Roboto Light" charset="0"/>
              </a:rPr>
              <a:t>chair</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treasurer</a:t>
            </a:r>
            <a:r>
              <a:rPr lang="de-DE" sz="1800" dirty="0">
                <a:solidFill>
                  <a:srgbClr val="004564"/>
                </a:solidFill>
                <a:latin typeface="Roboto Light" charset="0"/>
                <a:ea typeface="Roboto Light" charset="0"/>
                <a:cs typeface="Roboto Light" charset="0"/>
              </a:rPr>
              <a:t>, </a:t>
            </a:r>
            <a:br>
              <a:rPr lang="de-DE" sz="1800" dirty="0">
                <a:solidFill>
                  <a:srgbClr val="004564"/>
                </a:solidFill>
                <a:latin typeface="Roboto Light" charset="0"/>
                <a:ea typeface="Roboto Light" charset="0"/>
                <a:cs typeface="Roboto Light" charset="0"/>
              </a:rPr>
            </a:b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secretary</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are</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delegated</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to</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take</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responsibility</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for</a:t>
            </a:r>
            <a:r>
              <a:rPr lang="de-DE" sz="1800" dirty="0">
                <a:solidFill>
                  <a:srgbClr val="004564"/>
                </a:solidFill>
                <a:latin typeface="Roboto Light" charset="0"/>
                <a:ea typeface="Roboto Light" charset="0"/>
                <a:cs typeface="Roboto Light" charset="0"/>
              </a:rPr>
              <a:t> FD.</a:t>
            </a:r>
          </a:p>
          <a:p>
            <a:pPr>
              <a:buClr>
                <a:schemeClr val="tx1">
                  <a:lumMod val="90000"/>
                  <a:lumOff val="10000"/>
                </a:schemeClr>
              </a:buClr>
              <a:buFont typeface="LucidaGrande" charset="0"/>
              <a:buChar char="•"/>
            </a:pP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Some</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areas</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already</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providing</a:t>
            </a:r>
            <a:r>
              <a:rPr lang="de-DE" sz="1800" dirty="0">
                <a:solidFill>
                  <a:srgbClr val="004564"/>
                </a:solidFill>
                <a:latin typeface="Roboto Light" charset="0"/>
                <a:ea typeface="Roboto Light" charset="0"/>
                <a:cs typeface="Roboto Light" charset="0"/>
              </a:rPr>
              <a:t> </a:t>
            </a:r>
            <a:r>
              <a:rPr lang="de-DE" sz="1800" dirty="0">
                <a:solidFill>
                  <a:srgbClr val="F07626"/>
                </a:solidFill>
                <a:latin typeface="Roboto Medium" charset="0"/>
                <a:ea typeface="Roboto Medium" charset="0"/>
                <a:cs typeface="Roboto Medium" charset="0"/>
              </a:rPr>
              <a:t>„</a:t>
            </a:r>
            <a:r>
              <a:rPr lang="de-DE" sz="1800" dirty="0" err="1">
                <a:solidFill>
                  <a:srgbClr val="F07626"/>
                </a:solidFill>
                <a:latin typeface="Roboto Medium" charset="0"/>
                <a:ea typeface="Roboto Medium" charset="0"/>
                <a:cs typeface="Roboto Medium" charset="0"/>
              </a:rPr>
              <a:t>Outreach</a:t>
            </a:r>
            <a:r>
              <a:rPr lang="de-DE" sz="1800" dirty="0">
                <a:solidFill>
                  <a:srgbClr val="F07626"/>
                </a:solidFill>
                <a:latin typeface="Roboto Medium" charset="0"/>
                <a:ea typeface="Roboto Medium" charset="0"/>
                <a:cs typeface="Roboto Medium" charset="0"/>
              </a:rPr>
              <a:t>“ </a:t>
            </a:r>
            <a:r>
              <a:rPr lang="de-DE" sz="1800" dirty="0">
                <a:solidFill>
                  <a:srgbClr val="004564"/>
                </a:solidFill>
                <a:latin typeface="Roboto Light" charset="0"/>
                <a:ea typeface="Roboto Light" charset="0"/>
                <a:cs typeface="Roboto Light" charset="0"/>
              </a:rPr>
              <a:t>(FD)</a:t>
            </a:r>
          </a:p>
        </p:txBody>
      </p:sp>
      <p:sp>
        <p:nvSpPr>
          <p:cNvPr id="5" name="Rechteck 4"/>
          <p:cNvSpPr/>
          <p:nvPr/>
        </p:nvSpPr>
        <p:spPr>
          <a:xfrm>
            <a:off x="0" y="6513332"/>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Tree>
    <p:extLst>
      <p:ext uri="{BB962C8B-B14F-4D97-AF65-F5344CB8AC3E}">
        <p14:creationId xmlns:p14="http://schemas.microsoft.com/office/powerpoint/2010/main" val="1953413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hteck 4"/>
          <p:cNvSpPr/>
          <p:nvPr/>
        </p:nvSpPr>
        <p:spPr>
          <a:xfrm>
            <a:off x="0" y="0"/>
            <a:ext cx="9144000" cy="1368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a:xfrm>
            <a:off x="432000" y="-50400"/>
            <a:ext cx="8280926" cy="1508760"/>
          </a:xfrm>
        </p:spPr>
        <p:txBody>
          <a:bodyPr>
            <a:normAutofit/>
          </a:bodyPr>
          <a:lstStyle/>
          <a:p>
            <a:r>
              <a:rPr lang="de-DE" b="1" dirty="0" err="1">
                <a:solidFill>
                  <a:schemeClr val="bg1">
                    <a:lumMod val="95000"/>
                  </a:schemeClr>
                </a:solidFill>
                <a:latin typeface="Rockwell" charset="0"/>
                <a:ea typeface="Rockwell" charset="0"/>
                <a:cs typeface="Rockwell" charset="0"/>
              </a:rPr>
              <a:t>fellowship</a:t>
            </a:r>
            <a:r>
              <a:rPr lang="de-DE" b="1" dirty="0">
                <a:solidFill>
                  <a:schemeClr val="bg1">
                    <a:lumMod val="95000"/>
                  </a:schemeClr>
                </a:solidFill>
                <a:latin typeface="Rockwell" charset="0"/>
                <a:ea typeface="Rockwell" charset="0"/>
                <a:cs typeface="Rockwell" charset="0"/>
              </a:rPr>
              <a:t> </a:t>
            </a:r>
            <a:r>
              <a:rPr lang="de-DE" b="1" dirty="0" err="1">
                <a:solidFill>
                  <a:schemeClr val="bg1">
                    <a:lumMod val="95000"/>
                  </a:schemeClr>
                </a:solidFill>
                <a:latin typeface="Rockwell" charset="0"/>
                <a:ea typeface="Rockwell" charset="0"/>
                <a:cs typeface="Rockwell" charset="0"/>
              </a:rPr>
              <a:t>development</a:t>
            </a:r>
            <a:r>
              <a:rPr lang="de-DE" b="1" dirty="0">
                <a:solidFill>
                  <a:schemeClr val="bg1">
                    <a:lumMod val="95000"/>
                  </a:schemeClr>
                </a:solidFill>
                <a:latin typeface="Rockwell" charset="0"/>
                <a:ea typeface="Rockwell" charset="0"/>
                <a:cs typeface="Rockwell" charset="0"/>
              </a:rPr>
              <a:t> </a:t>
            </a:r>
            <a:br>
              <a:rPr lang="de-DE" dirty="0">
                <a:solidFill>
                  <a:schemeClr val="bg1">
                    <a:lumMod val="95000"/>
                  </a:schemeClr>
                </a:solidFill>
              </a:rPr>
            </a:br>
            <a:r>
              <a:rPr lang="de-DE" sz="2800" b="1" cap="none" dirty="0" err="1">
                <a:solidFill>
                  <a:schemeClr val="bg1">
                    <a:lumMod val="95000"/>
                  </a:schemeClr>
                </a:solidFill>
                <a:latin typeface="Rockwell" charset="0"/>
                <a:ea typeface="Rockwell" charset="0"/>
                <a:cs typeface="Rockwell" charset="0"/>
              </a:rPr>
              <a:t>Approaches</a:t>
            </a:r>
            <a:r>
              <a:rPr lang="de-DE" sz="2800" b="1" cap="none" dirty="0">
                <a:solidFill>
                  <a:schemeClr val="bg1">
                    <a:lumMod val="95000"/>
                  </a:schemeClr>
                </a:solidFill>
                <a:latin typeface="Rockwell" charset="0"/>
                <a:ea typeface="Rockwell" charset="0"/>
                <a:cs typeface="Rockwell" charset="0"/>
              </a:rPr>
              <a:t> </a:t>
            </a:r>
            <a:endParaRPr lang="en-US" sz="2800" b="1" dirty="0">
              <a:solidFill>
                <a:schemeClr val="bg1">
                  <a:lumMod val="95000"/>
                </a:schemeClr>
              </a:solidFill>
              <a:latin typeface="Rockwell" charset="0"/>
              <a:ea typeface="Rockwell" charset="0"/>
              <a:cs typeface="Rockwell" charset="0"/>
            </a:endParaRPr>
          </a:p>
        </p:txBody>
      </p:sp>
      <p:sp>
        <p:nvSpPr>
          <p:cNvPr id="3" name="Content Placeholder 2"/>
          <p:cNvSpPr>
            <a:spLocks noGrp="1"/>
          </p:cNvSpPr>
          <p:nvPr>
            <p:ph idx="1"/>
          </p:nvPr>
        </p:nvSpPr>
        <p:spPr>
          <a:xfrm>
            <a:off x="432000" y="1800000"/>
            <a:ext cx="8280926" cy="4657174"/>
          </a:xfrm>
        </p:spPr>
        <p:txBody>
          <a:bodyPr wrap="none">
            <a:noAutofit/>
          </a:bodyPr>
          <a:lstStyle/>
          <a:p>
            <a:pPr marL="0" indent="0">
              <a:buClr>
                <a:schemeClr val="tx1">
                  <a:lumMod val="90000"/>
                  <a:lumOff val="10000"/>
                </a:schemeClr>
              </a:buClr>
              <a:buNone/>
            </a:pPr>
            <a:r>
              <a:rPr lang="de-DE" sz="2400" dirty="0" err="1">
                <a:solidFill>
                  <a:srgbClr val="004564"/>
                </a:solidFill>
                <a:latin typeface="Franklin Gothic Demi Cond" charset="0"/>
                <a:ea typeface="Franklin Gothic Demi Cond" charset="0"/>
                <a:cs typeface="Franklin Gothic Demi Cond" charset="0"/>
              </a:rPr>
              <a:t>There</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are</a:t>
            </a:r>
            <a:r>
              <a:rPr lang="de-DE" sz="2400" dirty="0">
                <a:solidFill>
                  <a:srgbClr val="004564"/>
                </a:solidFill>
                <a:latin typeface="Franklin Gothic Demi Cond" charset="0"/>
                <a:ea typeface="Franklin Gothic Demi Cond" charset="0"/>
                <a:cs typeface="Franklin Gothic Demi Cond" charset="0"/>
              </a:rPr>
              <a:t> a </a:t>
            </a:r>
            <a:r>
              <a:rPr lang="de-DE" sz="2400" dirty="0" err="1">
                <a:solidFill>
                  <a:srgbClr val="004564"/>
                </a:solidFill>
                <a:latin typeface="Franklin Gothic Demi Cond" charset="0"/>
                <a:ea typeface="Franklin Gothic Demi Cond" charset="0"/>
                <a:cs typeface="Franklin Gothic Demi Cond" charset="0"/>
              </a:rPr>
              <a:t>variety</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of</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ways</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to</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approach</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fellowship</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development</a:t>
            </a:r>
            <a:r>
              <a:rPr lang="de-DE" sz="2400" dirty="0">
                <a:solidFill>
                  <a:srgbClr val="004564"/>
                </a:solidFill>
                <a:latin typeface="Franklin Gothic Demi Cond" charset="0"/>
                <a:ea typeface="Franklin Gothic Demi Cond" charset="0"/>
                <a:cs typeface="Franklin Gothic Demi Cond" charset="0"/>
              </a:rPr>
              <a:t> </a:t>
            </a:r>
            <a:br>
              <a:rPr lang="de-DE" sz="2400" dirty="0">
                <a:solidFill>
                  <a:srgbClr val="004564"/>
                </a:solidFill>
                <a:latin typeface="Franklin Gothic Demi Cond" charset="0"/>
                <a:ea typeface="Franklin Gothic Demi Cond" charset="0"/>
                <a:cs typeface="Franklin Gothic Demi Cond" charset="0"/>
              </a:rPr>
            </a:br>
            <a:endParaRPr lang="de-DE" sz="1200" dirty="0">
              <a:solidFill>
                <a:srgbClr val="004564"/>
              </a:solidFill>
              <a:latin typeface="Franklin Gothic Demi Cond" charset="0"/>
              <a:ea typeface="Franklin Gothic Demi Cond" charset="0"/>
              <a:cs typeface="Franklin Gothic Demi Cond" charset="0"/>
            </a:endParaRPr>
          </a:p>
          <a:p>
            <a:pPr>
              <a:buClr>
                <a:schemeClr val="tx1">
                  <a:lumMod val="90000"/>
                  <a:lumOff val="10000"/>
                </a:schemeClr>
              </a:buClr>
              <a:buFont typeface="LucidaGrande" charset="0"/>
              <a:buChar char="•"/>
            </a:pPr>
            <a:r>
              <a:rPr lang="de-DE" sz="1800" dirty="0">
                <a:solidFill>
                  <a:srgbClr val="004564"/>
                </a:solidFill>
                <a:latin typeface="Roboto Light" charset="0"/>
                <a:ea typeface="Roboto Light" charset="0"/>
                <a:cs typeface="Roboto Light" charset="0"/>
              </a:rPr>
              <a:t>  FD </a:t>
            </a:r>
            <a:r>
              <a:rPr lang="de-DE" sz="1800" dirty="0" err="1">
                <a:solidFill>
                  <a:srgbClr val="004564"/>
                </a:solidFill>
                <a:latin typeface="Roboto Light" charset="0"/>
                <a:ea typeface="Roboto Light" charset="0"/>
                <a:cs typeface="Roboto Light" charset="0"/>
              </a:rPr>
              <a:t>can</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provide</a:t>
            </a:r>
            <a:r>
              <a:rPr lang="de-DE" sz="1800" dirty="0">
                <a:solidFill>
                  <a:srgbClr val="004564"/>
                </a:solidFill>
                <a:latin typeface="Roboto Light" charset="0"/>
                <a:ea typeface="Roboto Light" charset="0"/>
                <a:cs typeface="Roboto Light" charset="0"/>
              </a:rPr>
              <a:t> a </a:t>
            </a:r>
            <a:r>
              <a:rPr lang="de-DE" sz="1800" dirty="0" err="1">
                <a:solidFill>
                  <a:srgbClr val="004564"/>
                </a:solidFill>
                <a:latin typeface="Roboto Light" charset="0"/>
                <a:ea typeface="Roboto Light" charset="0"/>
                <a:cs typeface="Roboto Light" charset="0"/>
              </a:rPr>
              <a:t>way</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for</a:t>
            </a:r>
            <a:r>
              <a:rPr lang="de-DE" sz="1800" dirty="0">
                <a:solidFill>
                  <a:srgbClr val="004564"/>
                </a:solidFill>
                <a:latin typeface="Roboto Light" charset="0"/>
                <a:ea typeface="Roboto Light" charset="0"/>
                <a:cs typeface="Roboto Light" charset="0"/>
              </a:rPr>
              <a:t> NA </a:t>
            </a:r>
            <a:r>
              <a:rPr lang="de-DE" sz="1800" dirty="0" err="1">
                <a:solidFill>
                  <a:srgbClr val="004564"/>
                </a:solidFill>
                <a:latin typeface="Roboto Light" charset="0"/>
                <a:ea typeface="Roboto Light" charset="0"/>
                <a:cs typeface="Roboto Light" charset="0"/>
              </a:rPr>
              <a:t>communities</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to</a:t>
            </a:r>
            <a:r>
              <a:rPr lang="de-DE" sz="1800" dirty="0">
                <a:solidFill>
                  <a:srgbClr val="004564"/>
                </a:solidFill>
                <a:latin typeface="Roboto Light" charset="0"/>
                <a:ea typeface="Roboto Light" charset="0"/>
                <a:cs typeface="Roboto Light" charset="0"/>
              </a:rPr>
              <a:t> </a:t>
            </a:r>
            <a:r>
              <a:rPr lang="de-DE" sz="1800" dirty="0" err="1">
                <a:solidFill>
                  <a:srgbClr val="F07626"/>
                </a:solidFill>
                <a:latin typeface="Roboto Medium" charset="0"/>
                <a:ea typeface="Roboto Medium" charset="0"/>
                <a:cs typeface="Roboto Medium" charset="0"/>
              </a:rPr>
              <a:t>evaluate</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their</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own</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needs</a:t>
            </a:r>
            <a:r>
              <a:rPr lang="de-DE" sz="1800" dirty="0">
                <a:solidFill>
                  <a:srgbClr val="004564"/>
                </a:solidFill>
                <a:latin typeface="Roboto Light" charset="0"/>
                <a:ea typeface="Roboto Light" charset="0"/>
                <a:cs typeface="Roboto Light" charset="0"/>
              </a:rPr>
              <a:t>. </a:t>
            </a:r>
          </a:p>
          <a:p>
            <a:pPr>
              <a:buClr>
                <a:schemeClr val="tx1">
                  <a:lumMod val="90000"/>
                  <a:lumOff val="10000"/>
                </a:schemeClr>
              </a:buClr>
              <a:buFont typeface="LucidaGrande" charset="0"/>
              <a:buChar char="•"/>
            </a:pPr>
            <a:r>
              <a:rPr lang="de-DE" sz="1800" dirty="0">
                <a:solidFill>
                  <a:srgbClr val="004564"/>
                </a:solidFill>
                <a:latin typeface="Roboto Light" charset="0"/>
                <a:ea typeface="Roboto Light" charset="0"/>
                <a:cs typeface="Roboto Light" charset="0"/>
              </a:rPr>
              <a:t>  </a:t>
            </a:r>
            <a:r>
              <a:rPr lang="de-DE" sz="1800" dirty="0" err="1">
                <a:solidFill>
                  <a:srgbClr val="F07626"/>
                </a:solidFill>
                <a:latin typeface="Roboto Medium" charset="0"/>
                <a:ea typeface="Roboto Medium" charset="0"/>
                <a:cs typeface="Roboto Medium" charset="0"/>
              </a:rPr>
              <a:t>Questionnaires</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or</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even</a:t>
            </a:r>
            <a:r>
              <a:rPr lang="de-DE" sz="1800" dirty="0">
                <a:solidFill>
                  <a:srgbClr val="F07626"/>
                </a:solidFill>
                <a:latin typeface="Roboto Medium" charset="0"/>
                <a:ea typeface="Roboto Medium" charset="0"/>
                <a:cs typeface="Roboto Medium" charset="0"/>
              </a:rPr>
              <a:t> informal </a:t>
            </a:r>
            <a:r>
              <a:rPr lang="de-DE" sz="1800" dirty="0" err="1">
                <a:solidFill>
                  <a:srgbClr val="F07626"/>
                </a:solidFill>
                <a:latin typeface="Roboto Medium" charset="0"/>
                <a:ea typeface="Roboto Medium" charset="0"/>
                <a:cs typeface="Roboto Medium" charset="0"/>
              </a:rPr>
              <a:t>inquiries</a:t>
            </a:r>
            <a:r>
              <a:rPr lang="de-DE" sz="1800" dirty="0">
                <a:solidFill>
                  <a:srgbClr val="F07626"/>
                </a:solidFill>
                <a:latin typeface="Roboto Medium" charset="0"/>
                <a:ea typeface="Roboto Medium" charset="0"/>
                <a:cs typeface="Roboto Medium" charset="0"/>
              </a:rPr>
              <a:t> </a:t>
            </a:r>
            <a:r>
              <a:rPr lang="de-DE" sz="1800" dirty="0" err="1">
                <a:solidFill>
                  <a:srgbClr val="004564"/>
                </a:solidFill>
                <a:latin typeface="Roboto Light" charset="0"/>
                <a:ea typeface="Roboto Light" charset="0"/>
                <a:cs typeface="Roboto Light" charset="0"/>
              </a:rPr>
              <a:t>through</a:t>
            </a:r>
            <a:r>
              <a:rPr lang="de-DE" sz="1800" dirty="0">
                <a:solidFill>
                  <a:srgbClr val="004564"/>
                </a:solidFill>
                <a:latin typeface="Roboto Light" charset="0"/>
                <a:ea typeface="Roboto Light" charset="0"/>
                <a:cs typeface="Roboto Light" charset="0"/>
              </a:rPr>
              <a:t> email </a:t>
            </a:r>
            <a:r>
              <a:rPr lang="de-DE" sz="1800" dirty="0" err="1">
                <a:solidFill>
                  <a:srgbClr val="004564"/>
                </a:solidFill>
                <a:latin typeface="Roboto Light" charset="0"/>
                <a:ea typeface="Roboto Light" charset="0"/>
                <a:cs typeface="Roboto Light" charset="0"/>
              </a:rPr>
              <a:t>or</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phone</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calls</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can</a:t>
            </a:r>
            <a:r>
              <a:rPr lang="de-DE" sz="1800" dirty="0">
                <a:solidFill>
                  <a:srgbClr val="004564"/>
                </a:solidFill>
                <a:latin typeface="Roboto Light" charset="0"/>
                <a:ea typeface="Roboto Light" charset="0"/>
                <a:cs typeface="Roboto Light" charset="0"/>
              </a:rPr>
              <a:t> </a:t>
            </a:r>
            <a:br>
              <a:rPr lang="de-DE" sz="1800" dirty="0">
                <a:solidFill>
                  <a:srgbClr val="004564"/>
                </a:solidFill>
                <a:latin typeface="Roboto Light" charset="0"/>
                <a:ea typeface="Roboto Light" charset="0"/>
                <a:cs typeface="Roboto Light" charset="0"/>
              </a:rPr>
            </a:b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help</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members</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discover</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what</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they</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believe</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is</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most</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needed</a:t>
            </a:r>
            <a:r>
              <a:rPr lang="de-DE" sz="1800" dirty="0">
                <a:solidFill>
                  <a:srgbClr val="004564"/>
                </a:solidFill>
                <a:latin typeface="Roboto Light" charset="0"/>
                <a:ea typeface="Roboto Light" charset="0"/>
                <a:cs typeface="Roboto Light" charset="0"/>
              </a:rPr>
              <a:t>.</a:t>
            </a:r>
          </a:p>
          <a:p>
            <a:pPr>
              <a:buClr>
                <a:schemeClr val="tx1">
                  <a:lumMod val="90000"/>
                  <a:lumOff val="10000"/>
                </a:schemeClr>
              </a:buClr>
              <a:buFont typeface="LucidaGrande" charset="0"/>
              <a:buChar char="•"/>
            </a:pP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Having</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current</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and</a:t>
            </a:r>
            <a:r>
              <a:rPr lang="de-DE" sz="1800" dirty="0">
                <a:solidFill>
                  <a:srgbClr val="004564"/>
                </a:solidFill>
                <a:latin typeface="Roboto Light" charset="0"/>
                <a:ea typeface="Roboto Light" charset="0"/>
                <a:cs typeface="Roboto Light" charset="0"/>
              </a:rPr>
              <a:t> </a:t>
            </a:r>
            <a:r>
              <a:rPr lang="de-DE" sz="1800" dirty="0">
                <a:solidFill>
                  <a:srgbClr val="F07626"/>
                </a:solidFill>
                <a:latin typeface="Roboto Medium" charset="0"/>
                <a:ea typeface="Roboto Medium" charset="0"/>
                <a:cs typeface="Roboto Medium" charset="0"/>
              </a:rPr>
              <a:t>relevant </a:t>
            </a:r>
            <a:r>
              <a:rPr lang="de-DE" sz="1800" dirty="0" err="1">
                <a:solidFill>
                  <a:srgbClr val="F07626"/>
                </a:solidFill>
                <a:latin typeface="Roboto Medium" charset="0"/>
                <a:ea typeface="Roboto Medium" charset="0"/>
                <a:cs typeface="Roboto Medium" charset="0"/>
              </a:rPr>
              <a:t>information</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about</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the</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area’s</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needs</a:t>
            </a:r>
            <a:r>
              <a:rPr lang="de-DE" sz="1800" dirty="0">
                <a:solidFill>
                  <a:srgbClr val="F07626"/>
                </a:solidFill>
                <a:latin typeface="Roboto Medium" charset="0"/>
                <a:ea typeface="Roboto Medium" charset="0"/>
                <a:cs typeface="Roboto Medium" charset="0"/>
              </a:rPr>
              <a:t> </a:t>
            </a:r>
            <a:r>
              <a:rPr lang="de-DE" sz="1800" dirty="0">
                <a:solidFill>
                  <a:srgbClr val="004564"/>
                </a:solidFill>
                <a:latin typeface="Roboto Light" charset="0"/>
                <a:ea typeface="Roboto Light" charset="0"/>
                <a:cs typeface="Roboto Light" charset="0"/>
              </a:rPr>
              <a:t>will </a:t>
            </a:r>
            <a:r>
              <a:rPr lang="de-DE" sz="1800" dirty="0" err="1">
                <a:solidFill>
                  <a:srgbClr val="004564"/>
                </a:solidFill>
                <a:latin typeface="Roboto Light" charset="0"/>
                <a:ea typeface="Roboto Light" charset="0"/>
                <a:cs typeface="Roboto Light" charset="0"/>
              </a:rPr>
              <a:t>help</a:t>
            </a:r>
            <a:r>
              <a:rPr lang="de-DE" sz="1800" dirty="0">
                <a:solidFill>
                  <a:srgbClr val="004564"/>
                </a:solidFill>
                <a:latin typeface="Roboto Light" charset="0"/>
                <a:ea typeface="Roboto Light" charset="0"/>
                <a:cs typeface="Roboto Light" charset="0"/>
              </a:rPr>
              <a:t> </a:t>
            </a:r>
            <a:br>
              <a:rPr lang="de-DE" sz="1800" dirty="0">
                <a:solidFill>
                  <a:srgbClr val="004564"/>
                </a:solidFill>
                <a:latin typeface="Roboto Light" charset="0"/>
                <a:ea typeface="Roboto Light" charset="0"/>
                <a:cs typeface="Roboto Light" charset="0"/>
              </a:rPr>
            </a:b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trusted</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servants</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decide</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which</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resources</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are</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likely</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to</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be</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most</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helpful</a:t>
            </a:r>
            <a:r>
              <a:rPr lang="de-DE" sz="1800" dirty="0">
                <a:solidFill>
                  <a:srgbClr val="004564"/>
                </a:solidFill>
                <a:latin typeface="Roboto Light" charset="0"/>
                <a:ea typeface="Roboto Light" charset="0"/>
                <a:cs typeface="Roboto Light" charset="0"/>
              </a:rPr>
              <a:t>. </a:t>
            </a:r>
          </a:p>
          <a:p>
            <a:pPr>
              <a:buClr>
                <a:schemeClr val="tx1">
                  <a:lumMod val="90000"/>
                  <a:lumOff val="10000"/>
                </a:schemeClr>
              </a:buClr>
              <a:buFont typeface="LucidaGrande" charset="0"/>
              <a:buChar char="•"/>
            </a:pP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Trusted</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servants</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may</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need</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to</a:t>
            </a:r>
            <a:r>
              <a:rPr lang="de-DE" sz="1800" dirty="0">
                <a:solidFill>
                  <a:srgbClr val="004564"/>
                </a:solidFill>
                <a:latin typeface="Roboto Light" charset="0"/>
                <a:ea typeface="Roboto Light" charset="0"/>
                <a:cs typeface="Roboto Light" charset="0"/>
              </a:rPr>
              <a:t> </a:t>
            </a:r>
            <a:r>
              <a:rPr lang="de-DE" sz="1800" dirty="0" err="1">
                <a:solidFill>
                  <a:srgbClr val="F07626"/>
                </a:solidFill>
                <a:latin typeface="Roboto Medium" charset="0"/>
                <a:ea typeface="Roboto Medium" charset="0"/>
                <a:cs typeface="Roboto Medium" charset="0"/>
              </a:rPr>
              <a:t>educate</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groups</a:t>
            </a:r>
            <a:r>
              <a:rPr lang="de-DE" sz="1800" dirty="0">
                <a:solidFill>
                  <a:srgbClr val="F07626"/>
                </a:solidFill>
                <a:latin typeface="Roboto Medium" charset="0"/>
                <a:ea typeface="Roboto Medium" charset="0"/>
                <a:cs typeface="Roboto Medium" charset="0"/>
              </a:rPr>
              <a:t> </a:t>
            </a:r>
            <a:r>
              <a:rPr lang="de-DE" sz="1800" dirty="0" err="1">
                <a:solidFill>
                  <a:srgbClr val="004564"/>
                </a:solidFill>
                <a:latin typeface="Roboto Light" charset="0"/>
                <a:ea typeface="Roboto Light" charset="0"/>
                <a:cs typeface="Roboto Light" charset="0"/>
              </a:rPr>
              <a:t>and</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areas</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about</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the</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resources</a:t>
            </a:r>
            <a:r>
              <a:rPr lang="de-DE" sz="1800" dirty="0">
                <a:solidFill>
                  <a:srgbClr val="004564"/>
                </a:solidFill>
                <a:latin typeface="Roboto Light" charset="0"/>
                <a:ea typeface="Roboto Light" charset="0"/>
                <a:cs typeface="Roboto Light" charset="0"/>
              </a:rPr>
              <a:t> </a:t>
            </a:r>
            <a:br>
              <a:rPr lang="de-DE" sz="1800" dirty="0">
                <a:solidFill>
                  <a:srgbClr val="004564"/>
                </a:solidFill>
                <a:latin typeface="Roboto Light" charset="0"/>
                <a:ea typeface="Roboto Light" charset="0"/>
                <a:cs typeface="Roboto Light" charset="0"/>
              </a:rPr>
            </a:b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available</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to</a:t>
            </a:r>
            <a:r>
              <a:rPr lang="de-DE" sz="1800" dirty="0">
                <a:solidFill>
                  <a:srgbClr val="004564"/>
                </a:solidFill>
                <a:latin typeface="Roboto Light" charset="0"/>
                <a:ea typeface="Roboto Light" charset="0"/>
                <a:cs typeface="Roboto Light" charset="0"/>
              </a:rPr>
              <a:t> </a:t>
            </a:r>
            <a:r>
              <a:rPr lang="de-DE" sz="1800" dirty="0" err="1">
                <a:solidFill>
                  <a:srgbClr val="004564"/>
                </a:solidFill>
                <a:latin typeface="Roboto Light" charset="0"/>
                <a:ea typeface="Roboto Light" charset="0"/>
                <a:cs typeface="Roboto Light" charset="0"/>
              </a:rPr>
              <a:t>them</a:t>
            </a:r>
            <a:r>
              <a:rPr lang="de-DE" sz="1800" dirty="0">
                <a:solidFill>
                  <a:srgbClr val="004564"/>
                </a:solidFill>
                <a:latin typeface="Roboto Light" charset="0"/>
                <a:ea typeface="Roboto Light" charset="0"/>
                <a:cs typeface="Roboto Light" charset="0"/>
              </a:rPr>
              <a:t>. </a:t>
            </a:r>
          </a:p>
          <a:p>
            <a:pPr marL="0" indent="0">
              <a:buClr>
                <a:schemeClr val="tx1">
                  <a:lumMod val="90000"/>
                  <a:lumOff val="10000"/>
                </a:schemeClr>
              </a:buClr>
              <a:buNone/>
            </a:pPr>
            <a:br>
              <a:rPr lang="de-DE" sz="800" dirty="0">
                <a:solidFill>
                  <a:srgbClr val="004564"/>
                </a:solidFill>
                <a:latin typeface="Franklin Gothic Demi Cond" charset="0"/>
                <a:ea typeface="Franklin Gothic Demi Cond" charset="0"/>
                <a:cs typeface="Franklin Gothic Demi Cond" charset="0"/>
              </a:rPr>
            </a:br>
            <a:r>
              <a:rPr lang="de-DE" sz="2400" dirty="0" err="1">
                <a:solidFill>
                  <a:srgbClr val="004564"/>
                </a:solidFill>
                <a:latin typeface="Franklin Gothic Demi Cond" charset="0"/>
                <a:ea typeface="Franklin Gothic Demi Cond" charset="0"/>
                <a:cs typeface="Franklin Gothic Demi Cond" charset="0"/>
              </a:rPr>
              <a:t>Some</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members</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and</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groups</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have</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no</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experience</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with</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the</a:t>
            </a:r>
            <a:r>
              <a:rPr lang="de-DE" sz="2400" dirty="0">
                <a:solidFill>
                  <a:srgbClr val="004564"/>
                </a:solidFill>
                <a:latin typeface="Franklin Gothic Demi Cond" charset="0"/>
                <a:ea typeface="Franklin Gothic Demi Cond" charset="0"/>
                <a:cs typeface="Franklin Gothic Demi Cond" charset="0"/>
              </a:rPr>
              <a:t> larger </a:t>
            </a:r>
            <a:r>
              <a:rPr lang="de-DE" sz="2400" dirty="0" err="1">
                <a:solidFill>
                  <a:srgbClr val="004564"/>
                </a:solidFill>
                <a:latin typeface="Franklin Gothic Demi Cond" charset="0"/>
                <a:ea typeface="Franklin Gothic Demi Cond" charset="0"/>
                <a:cs typeface="Franklin Gothic Demi Cond" charset="0"/>
              </a:rPr>
              <a:t>service</a:t>
            </a:r>
            <a:r>
              <a:rPr lang="de-DE" sz="2400" dirty="0">
                <a:solidFill>
                  <a:srgbClr val="004564"/>
                </a:solidFill>
                <a:latin typeface="Franklin Gothic Demi Cond" charset="0"/>
                <a:ea typeface="Franklin Gothic Demi Cond" charset="0"/>
                <a:cs typeface="Franklin Gothic Demi Cond" charset="0"/>
              </a:rPr>
              <a:t> </a:t>
            </a:r>
            <a:br>
              <a:rPr lang="de-DE" sz="2400" dirty="0">
                <a:solidFill>
                  <a:srgbClr val="004564"/>
                </a:solidFill>
                <a:latin typeface="Franklin Gothic Demi Cond" charset="0"/>
                <a:ea typeface="Franklin Gothic Demi Cond" charset="0"/>
                <a:cs typeface="Franklin Gothic Demi Cond" charset="0"/>
              </a:rPr>
            </a:br>
            <a:r>
              <a:rPr lang="de-DE" sz="2400" dirty="0" err="1">
                <a:solidFill>
                  <a:srgbClr val="004564"/>
                </a:solidFill>
                <a:latin typeface="Franklin Gothic Demi Cond" charset="0"/>
                <a:ea typeface="Franklin Gothic Demi Cond" charset="0"/>
                <a:cs typeface="Franklin Gothic Demi Cond" charset="0"/>
              </a:rPr>
              <a:t>structure</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and</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the</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available</a:t>
            </a:r>
            <a:r>
              <a:rPr lang="de-DE" sz="2400" dirty="0">
                <a:solidFill>
                  <a:srgbClr val="004564"/>
                </a:solidFill>
                <a:latin typeface="Franklin Gothic Demi Cond" charset="0"/>
                <a:ea typeface="Franklin Gothic Demi Cond" charset="0"/>
                <a:cs typeface="Franklin Gothic Demi Cond" charset="0"/>
              </a:rPr>
              <a:t> </a:t>
            </a:r>
            <a:r>
              <a:rPr lang="de-DE" sz="2400" dirty="0" err="1">
                <a:solidFill>
                  <a:srgbClr val="004564"/>
                </a:solidFill>
                <a:latin typeface="Franklin Gothic Demi Cond" charset="0"/>
                <a:ea typeface="Franklin Gothic Demi Cond" charset="0"/>
                <a:cs typeface="Franklin Gothic Demi Cond" charset="0"/>
              </a:rPr>
              <a:t>support</a:t>
            </a:r>
            <a:r>
              <a:rPr lang="de-DE" sz="2400" dirty="0">
                <a:solidFill>
                  <a:srgbClr val="004564"/>
                </a:solidFill>
                <a:latin typeface="Franklin Gothic Demi Cond" charset="0"/>
                <a:ea typeface="Franklin Gothic Demi Cond" charset="0"/>
                <a:cs typeface="Franklin Gothic Demi Cond" charset="0"/>
              </a:rPr>
              <a:t>. </a:t>
            </a:r>
          </a:p>
        </p:txBody>
      </p:sp>
      <p:sp>
        <p:nvSpPr>
          <p:cNvPr id="6" name="Rechteck 5"/>
          <p:cNvSpPr/>
          <p:nvPr/>
        </p:nvSpPr>
        <p:spPr>
          <a:xfrm>
            <a:off x="0" y="6513332"/>
            <a:ext cx="9144000" cy="360000"/>
          </a:xfrm>
          <a:prstGeom prst="rect">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Tree>
    <p:extLst>
      <p:ext uri="{BB962C8B-B14F-4D97-AF65-F5344CB8AC3E}">
        <p14:creationId xmlns:p14="http://schemas.microsoft.com/office/powerpoint/2010/main" val="1615659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hteck 4"/>
          <p:cNvSpPr/>
          <p:nvPr/>
        </p:nvSpPr>
        <p:spPr>
          <a:xfrm>
            <a:off x="0" y="0"/>
            <a:ext cx="9144000" cy="1368000"/>
          </a:xfrm>
          <a:prstGeom prst="rect">
            <a:avLst/>
          </a:prstGeom>
          <a:solidFill>
            <a:srgbClr val="01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14564"/>
              </a:solidFill>
            </a:endParaRPr>
          </a:p>
        </p:txBody>
      </p:sp>
      <p:sp>
        <p:nvSpPr>
          <p:cNvPr id="2" name="Title 1"/>
          <p:cNvSpPr>
            <a:spLocks noGrp="1"/>
          </p:cNvSpPr>
          <p:nvPr>
            <p:ph type="title"/>
          </p:nvPr>
        </p:nvSpPr>
        <p:spPr>
          <a:xfrm>
            <a:off x="432000" y="-50400"/>
            <a:ext cx="8280926" cy="1508760"/>
          </a:xfrm>
        </p:spPr>
        <p:txBody>
          <a:bodyPr>
            <a:normAutofit/>
          </a:bodyPr>
          <a:lstStyle/>
          <a:p>
            <a:r>
              <a:rPr lang="de-DE" b="1" dirty="0" err="1">
                <a:solidFill>
                  <a:schemeClr val="bg1">
                    <a:lumMod val="95000"/>
                  </a:schemeClr>
                </a:solidFill>
                <a:latin typeface="Rockwell" charset="0"/>
                <a:ea typeface="Rockwell" charset="0"/>
                <a:cs typeface="Rockwell" charset="0"/>
              </a:rPr>
              <a:t>fellowship</a:t>
            </a:r>
            <a:r>
              <a:rPr lang="de-DE" b="1" dirty="0">
                <a:solidFill>
                  <a:schemeClr val="bg1">
                    <a:lumMod val="95000"/>
                  </a:schemeClr>
                </a:solidFill>
                <a:latin typeface="Rockwell" charset="0"/>
                <a:ea typeface="Rockwell" charset="0"/>
                <a:cs typeface="Rockwell" charset="0"/>
              </a:rPr>
              <a:t> </a:t>
            </a:r>
            <a:r>
              <a:rPr lang="de-DE" b="1" dirty="0" err="1">
                <a:solidFill>
                  <a:schemeClr val="bg1">
                    <a:lumMod val="95000"/>
                  </a:schemeClr>
                </a:solidFill>
                <a:latin typeface="Rockwell" charset="0"/>
                <a:ea typeface="Rockwell" charset="0"/>
                <a:cs typeface="Rockwell" charset="0"/>
              </a:rPr>
              <a:t>development</a:t>
            </a:r>
            <a:r>
              <a:rPr lang="de-DE" b="1" dirty="0">
                <a:solidFill>
                  <a:schemeClr val="bg1">
                    <a:lumMod val="95000"/>
                  </a:schemeClr>
                </a:solidFill>
                <a:latin typeface="Rockwell" charset="0"/>
                <a:ea typeface="Rockwell" charset="0"/>
                <a:cs typeface="Rockwell" charset="0"/>
              </a:rPr>
              <a:t> </a:t>
            </a:r>
            <a:r>
              <a:rPr lang="de-DE" sz="2800" b="1" cap="none" dirty="0">
                <a:solidFill>
                  <a:schemeClr val="bg1">
                    <a:lumMod val="95000"/>
                  </a:schemeClr>
                </a:solidFill>
                <a:latin typeface="Rockwell" charset="0"/>
                <a:ea typeface="Rockwell" charset="0"/>
                <a:cs typeface="Rockwell" charset="0"/>
              </a:rPr>
              <a:t>Providing FD Services </a:t>
            </a:r>
            <a:endParaRPr lang="en-US" sz="2800" b="1" dirty="0">
              <a:solidFill>
                <a:schemeClr val="bg1">
                  <a:lumMod val="95000"/>
                </a:schemeClr>
              </a:solidFill>
              <a:latin typeface="Rockwell" charset="0"/>
              <a:ea typeface="Rockwell" charset="0"/>
              <a:cs typeface="Rockwell" charset="0"/>
            </a:endParaRPr>
          </a:p>
        </p:txBody>
      </p:sp>
      <p:sp>
        <p:nvSpPr>
          <p:cNvPr id="3" name="Content Placeholder 2"/>
          <p:cNvSpPr>
            <a:spLocks noGrp="1"/>
          </p:cNvSpPr>
          <p:nvPr>
            <p:ph idx="1"/>
          </p:nvPr>
        </p:nvSpPr>
        <p:spPr>
          <a:xfrm>
            <a:off x="432000" y="1800000"/>
            <a:ext cx="8280926" cy="4657174"/>
          </a:xfrm>
        </p:spPr>
        <p:txBody>
          <a:bodyPr wrap="none">
            <a:noAutofit/>
          </a:bodyPr>
          <a:lstStyle/>
          <a:p>
            <a:pPr>
              <a:buClr>
                <a:schemeClr val="tx1">
                  <a:lumMod val="90000"/>
                  <a:lumOff val="10000"/>
                </a:schemeClr>
              </a:buClr>
              <a:buFont typeface="LucidaGrande" charset="0"/>
              <a:buChar char="•"/>
            </a:pPr>
            <a:r>
              <a:rPr lang="de-DE" sz="1800" dirty="0">
                <a:solidFill>
                  <a:srgbClr val="014564"/>
                </a:solidFill>
                <a:latin typeface="Roboto Light" charset="0"/>
                <a:ea typeface="Roboto Light" charset="0"/>
                <a:cs typeface="Roboto Light" charset="0"/>
              </a:rPr>
              <a:t>  </a:t>
            </a:r>
            <a:r>
              <a:rPr lang="de-DE" sz="1800" dirty="0">
                <a:solidFill>
                  <a:srgbClr val="F07626"/>
                </a:solidFill>
                <a:latin typeface="Roboto Medium" charset="0"/>
                <a:ea typeface="Roboto Medium" charset="0"/>
                <a:cs typeface="Roboto Medium" charset="0"/>
              </a:rPr>
              <a:t>Regular </a:t>
            </a:r>
            <a:r>
              <a:rPr lang="de-DE" sz="1800" dirty="0" err="1">
                <a:solidFill>
                  <a:srgbClr val="F07626"/>
                </a:solidFill>
                <a:latin typeface="Roboto Medium" charset="0"/>
                <a:ea typeface="Roboto Medium" charset="0"/>
                <a:cs typeface="Roboto Medium" charset="0"/>
              </a:rPr>
              <a:t>communication</a:t>
            </a:r>
            <a:r>
              <a:rPr lang="de-DE" sz="1800" dirty="0">
                <a:solidFill>
                  <a:srgbClr val="014564"/>
                </a:solidFill>
                <a:latin typeface="Roboto Light" charset="0"/>
                <a:ea typeface="Roboto Light" charset="0"/>
                <a:cs typeface="Roboto Light" charset="0"/>
              </a:rPr>
              <a:t>—</a:t>
            </a:r>
            <a:r>
              <a:rPr lang="de-DE" sz="1800" dirty="0" err="1">
                <a:solidFill>
                  <a:srgbClr val="014564"/>
                </a:solidFill>
                <a:latin typeface="Roboto Light" charset="0"/>
                <a:ea typeface="Roboto Light" charset="0"/>
                <a:cs typeface="Roboto Light" charset="0"/>
              </a:rPr>
              <a:t>through</a:t>
            </a:r>
            <a:r>
              <a:rPr lang="de-DE" sz="1800" dirty="0">
                <a:solidFill>
                  <a:srgbClr val="014564"/>
                </a:solidFill>
                <a:latin typeface="Roboto Light" charset="0"/>
                <a:ea typeface="Roboto Light" charset="0"/>
                <a:cs typeface="Roboto Light" charset="0"/>
              </a:rPr>
              <a:t> email </a:t>
            </a:r>
            <a:r>
              <a:rPr lang="de-DE" sz="1800" dirty="0" err="1">
                <a:solidFill>
                  <a:srgbClr val="014564"/>
                </a:solidFill>
                <a:latin typeface="Roboto Light" charset="0"/>
                <a:ea typeface="Roboto Light" charset="0"/>
                <a:cs typeface="Roboto Light" charset="0"/>
              </a:rPr>
              <a:t>and</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phone</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calls</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is</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often</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the</a:t>
            </a:r>
            <a:r>
              <a:rPr lang="de-DE" sz="1800" dirty="0">
                <a:solidFill>
                  <a:srgbClr val="014564"/>
                </a:solidFill>
                <a:latin typeface="Roboto Light" charset="0"/>
                <a:ea typeface="Roboto Light" charset="0"/>
                <a:cs typeface="Roboto Light" charset="0"/>
              </a:rPr>
              <a:t> </a:t>
            </a:r>
            <a:br>
              <a:rPr lang="de-DE" sz="1800" dirty="0">
                <a:solidFill>
                  <a:srgbClr val="014564"/>
                </a:solidFill>
                <a:latin typeface="Roboto Light" charset="0"/>
                <a:ea typeface="Roboto Light" charset="0"/>
                <a:cs typeface="Roboto Light" charset="0"/>
              </a:rPr>
            </a:b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only</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way</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to</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provide</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consistent</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service</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to</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some</a:t>
            </a:r>
            <a:r>
              <a:rPr lang="de-DE" sz="1800" dirty="0">
                <a:solidFill>
                  <a:srgbClr val="014564"/>
                </a:solidFill>
                <a:latin typeface="Roboto Light" charset="0"/>
                <a:ea typeface="Roboto Light" charset="0"/>
                <a:cs typeface="Roboto Light" charset="0"/>
              </a:rPr>
              <a:t> remote </a:t>
            </a:r>
            <a:r>
              <a:rPr lang="de-DE" sz="1800" dirty="0" err="1">
                <a:solidFill>
                  <a:srgbClr val="014564"/>
                </a:solidFill>
                <a:latin typeface="Roboto Light" charset="0"/>
                <a:ea typeface="Roboto Light" charset="0"/>
                <a:cs typeface="Roboto Light" charset="0"/>
              </a:rPr>
              <a:t>groups</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and</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areas</a:t>
            </a:r>
            <a:r>
              <a:rPr lang="de-DE" sz="1800" dirty="0">
                <a:solidFill>
                  <a:srgbClr val="014564"/>
                </a:solidFill>
                <a:latin typeface="Roboto Light" charset="0"/>
                <a:ea typeface="Roboto Light" charset="0"/>
                <a:cs typeface="Roboto Light" charset="0"/>
              </a:rPr>
              <a:t>. </a:t>
            </a:r>
          </a:p>
          <a:p>
            <a:pPr>
              <a:buClr>
                <a:schemeClr val="tx1">
                  <a:lumMod val="90000"/>
                  <a:lumOff val="10000"/>
                </a:schemeClr>
              </a:buClr>
              <a:buFont typeface="LucidaGrande" charset="0"/>
              <a:buChar char="•"/>
            </a:pPr>
            <a:r>
              <a:rPr lang="de-DE" sz="1800" dirty="0">
                <a:solidFill>
                  <a:srgbClr val="EF8032"/>
                </a:solidFill>
                <a:latin typeface="Roboto Light" charset="0"/>
                <a:ea typeface="Roboto Light" charset="0"/>
                <a:cs typeface="Roboto Light" charset="0"/>
              </a:rPr>
              <a:t>  </a:t>
            </a:r>
            <a:r>
              <a:rPr lang="de-DE" sz="1800" dirty="0">
                <a:solidFill>
                  <a:srgbClr val="F07626"/>
                </a:solidFill>
                <a:latin typeface="Roboto Medium" charset="0"/>
                <a:ea typeface="Roboto Medium" charset="0"/>
                <a:cs typeface="Roboto Medium" charset="0"/>
              </a:rPr>
              <a:t>Support </a:t>
            </a:r>
            <a:r>
              <a:rPr lang="de-DE" sz="1800" dirty="0" err="1">
                <a:solidFill>
                  <a:srgbClr val="F07626"/>
                </a:solidFill>
                <a:latin typeface="Roboto Medium" charset="0"/>
                <a:ea typeface="Roboto Medium" charset="0"/>
                <a:cs typeface="Roboto Medium" charset="0"/>
              </a:rPr>
              <a:t>of</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recovery</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and</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service</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meetings</a:t>
            </a:r>
            <a:r>
              <a:rPr lang="de-DE" sz="1800" dirty="0">
                <a:solidFill>
                  <a:srgbClr val="EF8032"/>
                </a:solidFill>
                <a:latin typeface="Roboto Medium" charset="0"/>
                <a:ea typeface="Roboto Medium" charset="0"/>
                <a:cs typeface="Roboto Medium" charset="0"/>
              </a:rPr>
              <a:t> </a:t>
            </a:r>
            <a:r>
              <a:rPr lang="de-DE" sz="1800" dirty="0" err="1">
                <a:solidFill>
                  <a:srgbClr val="014564"/>
                </a:solidFill>
                <a:latin typeface="Roboto Light" charset="0"/>
                <a:ea typeface="Roboto Light" charset="0"/>
                <a:cs typeface="Roboto Light" charset="0"/>
              </a:rPr>
              <a:t>by</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attending</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them</a:t>
            </a:r>
            <a:r>
              <a:rPr lang="de-DE" sz="1800" dirty="0">
                <a:solidFill>
                  <a:srgbClr val="014564"/>
                </a:solidFill>
                <a:latin typeface="Roboto Light" charset="0"/>
                <a:ea typeface="Roboto Light" charset="0"/>
                <a:cs typeface="Roboto Light" charset="0"/>
              </a:rPr>
              <a:t> on </a:t>
            </a:r>
            <a:br>
              <a:rPr lang="de-DE" sz="1800" dirty="0">
                <a:solidFill>
                  <a:srgbClr val="014564"/>
                </a:solidFill>
                <a:latin typeface="Roboto Light" charset="0"/>
                <a:ea typeface="Roboto Light" charset="0"/>
                <a:cs typeface="Roboto Light" charset="0"/>
              </a:rPr>
            </a:br>
            <a:r>
              <a:rPr lang="de-DE" sz="1800" dirty="0">
                <a:solidFill>
                  <a:srgbClr val="014564"/>
                </a:solidFill>
                <a:latin typeface="Roboto Light" charset="0"/>
                <a:ea typeface="Roboto Light" charset="0"/>
                <a:cs typeface="Roboto Light" charset="0"/>
              </a:rPr>
              <a:t>  a </a:t>
            </a:r>
            <a:r>
              <a:rPr lang="de-DE" sz="1800" dirty="0" err="1">
                <a:solidFill>
                  <a:srgbClr val="014564"/>
                </a:solidFill>
                <a:latin typeface="Roboto Light" charset="0"/>
                <a:ea typeface="Roboto Light" charset="0"/>
                <a:cs typeface="Roboto Light" charset="0"/>
              </a:rPr>
              <a:t>regular</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basis</a:t>
            </a:r>
            <a:r>
              <a:rPr lang="de-DE" sz="1800" dirty="0">
                <a:solidFill>
                  <a:srgbClr val="014564"/>
                </a:solidFill>
                <a:latin typeface="Roboto Light" charset="0"/>
                <a:ea typeface="Roboto Light" charset="0"/>
                <a:cs typeface="Roboto Light" charset="0"/>
              </a:rPr>
              <a:t>. These </a:t>
            </a:r>
            <a:r>
              <a:rPr lang="de-DE" sz="1800" dirty="0" err="1">
                <a:solidFill>
                  <a:srgbClr val="014564"/>
                </a:solidFill>
                <a:latin typeface="Roboto Light" charset="0"/>
                <a:ea typeface="Roboto Light" charset="0"/>
                <a:cs typeface="Roboto Light" charset="0"/>
              </a:rPr>
              <a:t>visits</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seem</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to</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work</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best</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when</a:t>
            </a:r>
            <a:r>
              <a:rPr lang="de-DE" sz="1800" dirty="0">
                <a:solidFill>
                  <a:srgbClr val="014564"/>
                </a:solidFill>
                <a:latin typeface="Roboto Light" charset="0"/>
                <a:ea typeface="Roboto Light" charset="0"/>
                <a:cs typeface="Roboto Light" charset="0"/>
              </a:rPr>
              <a:t> a </a:t>
            </a:r>
            <a:r>
              <a:rPr lang="de-DE" sz="1800" dirty="0" err="1">
                <a:solidFill>
                  <a:srgbClr val="014564"/>
                </a:solidFill>
                <a:latin typeface="Roboto Light" charset="0"/>
                <a:ea typeface="Roboto Light" charset="0"/>
                <a:cs typeface="Roboto Light" charset="0"/>
              </a:rPr>
              <a:t>group</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of</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addicts</a:t>
            </a:r>
            <a:r>
              <a:rPr lang="de-DE" sz="1800" dirty="0">
                <a:solidFill>
                  <a:srgbClr val="014564"/>
                </a:solidFill>
                <a:latin typeface="Roboto Light" charset="0"/>
                <a:ea typeface="Roboto Light" charset="0"/>
                <a:cs typeface="Roboto Light" charset="0"/>
              </a:rPr>
              <a:t>, </a:t>
            </a:r>
            <a:br>
              <a:rPr lang="de-DE" sz="1800" dirty="0">
                <a:solidFill>
                  <a:srgbClr val="014564"/>
                </a:solidFill>
                <a:latin typeface="Roboto Light" charset="0"/>
                <a:ea typeface="Roboto Light" charset="0"/>
                <a:cs typeface="Roboto Light" charset="0"/>
              </a:rPr>
            </a:b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rather</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than</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one</a:t>
            </a:r>
            <a:r>
              <a:rPr lang="de-DE" sz="1800" dirty="0">
                <a:solidFill>
                  <a:srgbClr val="014564"/>
                </a:solidFill>
                <a:latin typeface="Roboto Light" charset="0"/>
                <a:ea typeface="Roboto Light" charset="0"/>
                <a:cs typeface="Roboto Light" charset="0"/>
              </a:rPr>
              <a:t> individual, </a:t>
            </a:r>
            <a:r>
              <a:rPr lang="de-DE" sz="1800" dirty="0" err="1">
                <a:solidFill>
                  <a:srgbClr val="014564"/>
                </a:solidFill>
                <a:latin typeface="Roboto Light" charset="0"/>
                <a:ea typeface="Roboto Light" charset="0"/>
                <a:cs typeface="Roboto Light" charset="0"/>
              </a:rPr>
              <a:t>reaches</a:t>
            </a:r>
            <a:r>
              <a:rPr lang="de-DE" sz="1800" dirty="0">
                <a:solidFill>
                  <a:srgbClr val="014564"/>
                </a:solidFill>
                <a:latin typeface="Roboto Light" charset="0"/>
                <a:ea typeface="Roboto Light" charset="0"/>
                <a:cs typeface="Roboto Light" charset="0"/>
              </a:rPr>
              <a:t> out. </a:t>
            </a:r>
            <a:br>
              <a:rPr lang="de-DE" sz="1800" dirty="0">
                <a:solidFill>
                  <a:srgbClr val="014564"/>
                </a:solidFill>
                <a:latin typeface="Roboto Light" charset="0"/>
                <a:ea typeface="Roboto Light" charset="0"/>
                <a:cs typeface="Roboto Light" charset="0"/>
              </a:rPr>
            </a:br>
            <a:r>
              <a:rPr lang="de-DE" sz="1800" dirty="0">
                <a:solidFill>
                  <a:srgbClr val="014564"/>
                </a:solidFill>
                <a:latin typeface="Roboto Light" charset="0"/>
                <a:ea typeface="Roboto Light" charset="0"/>
                <a:cs typeface="Roboto Light" charset="0"/>
              </a:rPr>
              <a:t>  Visits on a </a:t>
            </a:r>
            <a:r>
              <a:rPr lang="de-DE" sz="1800" dirty="0" err="1">
                <a:solidFill>
                  <a:srgbClr val="014564"/>
                </a:solidFill>
                <a:latin typeface="Roboto Light" charset="0"/>
                <a:ea typeface="Roboto Light" charset="0"/>
                <a:cs typeface="Roboto Light" charset="0"/>
              </a:rPr>
              <a:t>regularly</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scheduled</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basis</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even</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if</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it’s</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only</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every</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two</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months</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is</a:t>
            </a:r>
            <a:r>
              <a:rPr lang="de-DE" sz="1800" dirty="0">
                <a:solidFill>
                  <a:srgbClr val="014564"/>
                </a:solidFill>
                <a:latin typeface="Roboto Light" charset="0"/>
                <a:ea typeface="Roboto Light" charset="0"/>
                <a:cs typeface="Roboto Light" charset="0"/>
              </a:rPr>
              <a:t> </a:t>
            </a:r>
            <a:br>
              <a:rPr lang="de-DE" sz="1800" dirty="0">
                <a:solidFill>
                  <a:srgbClr val="014564"/>
                </a:solidFill>
                <a:latin typeface="Roboto Light" charset="0"/>
                <a:ea typeface="Roboto Light" charset="0"/>
                <a:cs typeface="Roboto Light" charset="0"/>
              </a:rPr>
            </a:b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more</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likely</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to</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make</a:t>
            </a:r>
            <a:r>
              <a:rPr lang="de-DE" sz="1800" dirty="0">
                <a:solidFill>
                  <a:srgbClr val="014564"/>
                </a:solidFill>
                <a:latin typeface="Roboto Light" charset="0"/>
                <a:ea typeface="Roboto Light" charset="0"/>
                <a:cs typeface="Roboto Light" charset="0"/>
              </a:rPr>
              <a:t> a </a:t>
            </a:r>
            <a:r>
              <a:rPr lang="de-DE" sz="1800" dirty="0" err="1">
                <a:solidFill>
                  <a:srgbClr val="014564"/>
                </a:solidFill>
                <a:latin typeface="Roboto Light" charset="0"/>
                <a:ea typeface="Roboto Light" charset="0"/>
                <a:cs typeface="Roboto Light" charset="0"/>
              </a:rPr>
              <a:t>lasting</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impact</a:t>
            </a:r>
            <a:r>
              <a:rPr lang="de-DE" sz="1800" dirty="0">
                <a:solidFill>
                  <a:srgbClr val="014564"/>
                </a:solidFill>
                <a:latin typeface="Roboto Light" charset="0"/>
                <a:ea typeface="Roboto Light" charset="0"/>
                <a:cs typeface="Roboto Light" charset="0"/>
              </a:rPr>
              <a:t>. </a:t>
            </a:r>
          </a:p>
          <a:p>
            <a:pPr>
              <a:buClr>
                <a:schemeClr val="tx1">
                  <a:lumMod val="90000"/>
                  <a:lumOff val="10000"/>
                </a:schemeClr>
              </a:buClr>
              <a:buFont typeface="LucidaGrande" charset="0"/>
              <a:buChar char="•"/>
            </a:pPr>
            <a:r>
              <a:rPr lang="de-DE" sz="1800" dirty="0">
                <a:solidFill>
                  <a:srgbClr val="014564"/>
                </a:solidFill>
                <a:latin typeface="Roboto Light" charset="0"/>
                <a:ea typeface="Roboto Light" charset="0"/>
                <a:cs typeface="Roboto Light" charset="0"/>
              </a:rPr>
              <a:t>  </a:t>
            </a:r>
            <a:r>
              <a:rPr lang="de-DE" sz="1800" dirty="0">
                <a:solidFill>
                  <a:srgbClr val="F07626"/>
                </a:solidFill>
                <a:latin typeface="Roboto Medium" charset="0"/>
                <a:ea typeface="Roboto Medium" charset="0"/>
                <a:cs typeface="Roboto Medium" charset="0"/>
              </a:rPr>
              <a:t>Workshops </a:t>
            </a:r>
            <a:r>
              <a:rPr lang="de-DE" sz="1800" dirty="0" err="1">
                <a:solidFill>
                  <a:srgbClr val="F07626"/>
                </a:solidFill>
                <a:latin typeface="Roboto Medium" charset="0"/>
                <a:ea typeface="Roboto Medium" charset="0"/>
                <a:cs typeface="Roboto Medium" charset="0"/>
              </a:rPr>
              <a:t>and</a:t>
            </a:r>
            <a:r>
              <a:rPr lang="de-DE" sz="1800" dirty="0">
                <a:solidFill>
                  <a:srgbClr val="F07626"/>
                </a:solidFill>
                <a:latin typeface="Roboto Medium" charset="0"/>
                <a:ea typeface="Roboto Medium" charset="0"/>
                <a:cs typeface="Roboto Medium" charset="0"/>
              </a:rPr>
              <a:t> Learning Days </a:t>
            </a:r>
            <a:r>
              <a:rPr lang="de-DE" sz="1800" dirty="0" err="1">
                <a:solidFill>
                  <a:srgbClr val="014564"/>
                </a:solidFill>
                <a:latin typeface="Roboto Light" charset="0"/>
                <a:ea typeface="Roboto Light" charset="0"/>
                <a:cs typeface="Roboto Light" charset="0"/>
              </a:rPr>
              <a:t>to</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strengthening</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groups</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and</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areas</a:t>
            </a:r>
            <a:r>
              <a:rPr lang="de-DE" sz="1800" dirty="0">
                <a:solidFill>
                  <a:srgbClr val="014564"/>
                </a:solidFill>
                <a:latin typeface="Roboto Light" charset="0"/>
                <a:ea typeface="Roboto Light" charset="0"/>
                <a:cs typeface="Roboto Light" charset="0"/>
              </a:rPr>
              <a:t>. </a:t>
            </a:r>
          </a:p>
          <a:p>
            <a:pPr>
              <a:buClr>
                <a:schemeClr val="tx1">
                  <a:lumMod val="90000"/>
                  <a:lumOff val="10000"/>
                </a:schemeClr>
              </a:buClr>
              <a:buFont typeface="LucidaGrande" charset="0"/>
              <a:buChar char="•"/>
            </a:pPr>
            <a:r>
              <a:rPr lang="de-DE" sz="1800" dirty="0">
                <a:solidFill>
                  <a:srgbClr val="014564"/>
                </a:solidFill>
                <a:latin typeface="Roboto Light" charset="0"/>
                <a:ea typeface="Roboto Light" charset="0"/>
                <a:cs typeface="Roboto Light" charset="0"/>
              </a:rPr>
              <a:t>  </a:t>
            </a:r>
            <a:r>
              <a:rPr lang="de-DE" sz="1800" dirty="0">
                <a:solidFill>
                  <a:srgbClr val="F07626"/>
                </a:solidFill>
                <a:latin typeface="Roboto Medium" charset="0"/>
                <a:ea typeface="Roboto Medium" charset="0"/>
                <a:cs typeface="Roboto Medium" charset="0"/>
              </a:rPr>
              <a:t>Providing </a:t>
            </a:r>
            <a:r>
              <a:rPr lang="de-DE" sz="1800" dirty="0" err="1">
                <a:solidFill>
                  <a:srgbClr val="F07626"/>
                </a:solidFill>
                <a:latin typeface="Roboto Medium" charset="0"/>
                <a:ea typeface="Roboto Medium" charset="0"/>
                <a:cs typeface="Roboto Medium" charset="0"/>
              </a:rPr>
              <a:t>orientations</a:t>
            </a:r>
            <a:r>
              <a:rPr lang="de-DE" sz="1800" dirty="0">
                <a:solidFill>
                  <a:srgbClr val="F07626"/>
                </a:solidFill>
                <a:latin typeface="Roboto Medium" charset="0"/>
                <a:ea typeface="Roboto Medium" charset="0"/>
                <a:cs typeface="Roboto Medium" charset="0"/>
              </a:rPr>
              <a:t> </a:t>
            </a:r>
            <a:r>
              <a:rPr lang="de-DE" sz="1800" dirty="0" err="1">
                <a:solidFill>
                  <a:srgbClr val="014564"/>
                </a:solidFill>
                <a:latin typeface="Roboto Light" charset="0"/>
                <a:ea typeface="Roboto Light" charset="0"/>
                <a:cs typeface="Roboto Light" charset="0"/>
              </a:rPr>
              <a:t>for</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group</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service</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representatives</a:t>
            </a:r>
            <a:r>
              <a:rPr lang="de-DE" sz="1800" dirty="0">
                <a:solidFill>
                  <a:srgbClr val="014564"/>
                </a:solidFill>
                <a:latin typeface="Roboto Light" charset="0"/>
                <a:ea typeface="Roboto Light" charset="0"/>
                <a:cs typeface="Roboto Light" charset="0"/>
              </a:rPr>
              <a:t>. </a:t>
            </a:r>
          </a:p>
          <a:p>
            <a:pPr>
              <a:buClr>
                <a:schemeClr val="tx1">
                  <a:lumMod val="90000"/>
                  <a:lumOff val="10000"/>
                </a:schemeClr>
              </a:buClr>
              <a:buFont typeface="LucidaGrande" charset="0"/>
              <a:buChar char="•"/>
            </a:pPr>
            <a:r>
              <a:rPr lang="de-DE" sz="1800" dirty="0">
                <a:solidFill>
                  <a:srgbClr val="014564"/>
                </a:solidFill>
                <a:latin typeface="Roboto Light" charset="0"/>
                <a:ea typeface="Roboto Light" charset="0"/>
                <a:cs typeface="Roboto Light" charset="0"/>
              </a:rPr>
              <a:t>  </a:t>
            </a:r>
            <a:r>
              <a:rPr lang="de-DE" sz="1800" dirty="0" err="1">
                <a:solidFill>
                  <a:srgbClr val="F07626"/>
                </a:solidFill>
                <a:latin typeface="Roboto Medium" charset="0"/>
                <a:ea typeface="Roboto Medium" charset="0"/>
                <a:cs typeface="Roboto Medium" charset="0"/>
              </a:rPr>
              <a:t>Sending</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recovery</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and</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service</a:t>
            </a:r>
            <a:r>
              <a:rPr lang="de-DE" sz="1800" dirty="0">
                <a:solidFill>
                  <a:srgbClr val="F07626"/>
                </a:solidFill>
                <a:latin typeface="Roboto Medium" charset="0"/>
                <a:ea typeface="Roboto Medium" charset="0"/>
                <a:cs typeface="Roboto Medium" charset="0"/>
              </a:rPr>
              <a:t> material </a:t>
            </a:r>
            <a:r>
              <a:rPr lang="de-DE" sz="1800" dirty="0" err="1">
                <a:solidFill>
                  <a:srgbClr val="014564"/>
                </a:solidFill>
                <a:latin typeface="Roboto Light" charset="0"/>
                <a:ea typeface="Roboto Light" charset="0"/>
                <a:cs typeface="Roboto Light" charset="0"/>
              </a:rPr>
              <a:t>to</a:t>
            </a:r>
            <a:r>
              <a:rPr lang="de-DE" sz="1800" dirty="0">
                <a:solidFill>
                  <a:srgbClr val="014564"/>
                </a:solidFill>
                <a:latin typeface="Roboto Light" charset="0"/>
                <a:ea typeface="Roboto Light" charset="0"/>
                <a:cs typeface="Roboto Light" charset="0"/>
              </a:rPr>
              <a:t> an </a:t>
            </a:r>
            <a:r>
              <a:rPr lang="de-DE" sz="1800" dirty="0" err="1">
                <a:solidFill>
                  <a:srgbClr val="014564"/>
                </a:solidFill>
                <a:latin typeface="Roboto Light" charset="0"/>
                <a:ea typeface="Roboto Light" charset="0"/>
                <a:cs typeface="Roboto Light" charset="0"/>
              </a:rPr>
              <a:t>isolated</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group</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or</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area</a:t>
            </a:r>
            <a:r>
              <a:rPr lang="de-DE" sz="1800" dirty="0">
                <a:solidFill>
                  <a:srgbClr val="014564"/>
                </a:solidFill>
                <a:latin typeface="Roboto Light" charset="0"/>
                <a:ea typeface="Roboto Light" charset="0"/>
                <a:cs typeface="Roboto Light" charset="0"/>
              </a:rPr>
              <a:t>. </a:t>
            </a:r>
          </a:p>
          <a:p>
            <a:pPr>
              <a:buClr>
                <a:schemeClr val="tx1">
                  <a:lumMod val="90000"/>
                  <a:lumOff val="10000"/>
                </a:schemeClr>
              </a:buClr>
              <a:buFont typeface="LucidaGrande" charset="0"/>
              <a:buChar char="•"/>
            </a:pPr>
            <a:r>
              <a:rPr lang="de-DE" sz="1800" dirty="0">
                <a:solidFill>
                  <a:srgbClr val="014564"/>
                </a:solidFill>
                <a:latin typeface="Roboto Light" charset="0"/>
                <a:ea typeface="Roboto Light" charset="0"/>
                <a:cs typeface="Roboto Light" charset="0"/>
              </a:rPr>
              <a:t>  An </a:t>
            </a:r>
            <a:r>
              <a:rPr lang="de-DE" sz="1800" dirty="0" err="1">
                <a:solidFill>
                  <a:srgbClr val="014564"/>
                </a:solidFill>
                <a:latin typeface="Roboto Light" charset="0"/>
                <a:ea typeface="Roboto Light" charset="0"/>
                <a:cs typeface="Roboto Light" charset="0"/>
              </a:rPr>
              <a:t>area</a:t>
            </a:r>
            <a:r>
              <a:rPr lang="de-DE" sz="1800" dirty="0">
                <a:solidFill>
                  <a:srgbClr val="014564"/>
                </a:solidFill>
                <a:latin typeface="Roboto Light" charset="0"/>
                <a:ea typeface="Roboto Light" charset="0"/>
                <a:cs typeface="Roboto Light" charset="0"/>
              </a:rPr>
              <a:t>/regional </a:t>
            </a:r>
            <a:r>
              <a:rPr lang="de-DE" sz="1800" dirty="0" err="1">
                <a:solidFill>
                  <a:srgbClr val="014564"/>
                </a:solidFill>
                <a:latin typeface="Roboto Light" charset="0"/>
                <a:ea typeface="Roboto Light" charset="0"/>
                <a:cs typeface="Roboto Light" charset="0"/>
              </a:rPr>
              <a:t>service</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committee</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can</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provide</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ongoing</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financial</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support</a:t>
            </a:r>
            <a:r>
              <a:rPr lang="de-DE" sz="1800" dirty="0">
                <a:solidFill>
                  <a:srgbClr val="014564"/>
                </a:solidFill>
                <a:latin typeface="Roboto Light" charset="0"/>
                <a:ea typeface="Roboto Light" charset="0"/>
                <a:cs typeface="Roboto Light" charset="0"/>
              </a:rPr>
              <a:t> </a:t>
            </a:r>
            <a:br>
              <a:rPr lang="de-DE" sz="1800" dirty="0">
                <a:solidFill>
                  <a:srgbClr val="014564"/>
                </a:solidFill>
                <a:latin typeface="Roboto Light" charset="0"/>
                <a:ea typeface="Roboto Light" charset="0"/>
                <a:cs typeface="Roboto Light" charset="0"/>
              </a:rPr>
            </a:b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to</a:t>
            </a:r>
            <a:r>
              <a:rPr lang="de-DE" sz="1800" dirty="0">
                <a:solidFill>
                  <a:srgbClr val="014564"/>
                </a:solidFill>
                <a:latin typeface="Roboto Light" charset="0"/>
                <a:ea typeface="Roboto Light" charset="0"/>
                <a:cs typeface="Roboto Light" charset="0"/>
              </a:rPr>
              <a:t> FD </a:t>
            </a:r>
            <a:r>
              <a:rPr lang="de-DE" sz="1800" dirty="0" err="1">
                <a:solidFill>
                  <a:srgbClr val="014564"/>
                </a:solidFill>
                <a:latin typeface="Roboto Light" charset="0"/>
                <a:ea typeface="Roboto Light" charset="0"/>
                <a:cs typeface="Roboto Light" charset="0"/>
              </a:rPr>
              <a:t>efforts</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by</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making</a:t>
            </a:r>
            <a:r>
              <a:rPr lang="de-DE" sz="1800" dirty="0">
                <a:solidFill>
                  <a:srgbClr val="014564"/>
                </a:solidFill>
                <a:latin typeface="Roboto Light" charset="0"/>
                <a:ea typeface="Roboto Light" charset="0"/>
                <a:cs typeface="Roboto Light" charset="0"/>
              </a:rPr>
              <a:t> </a:t>
            </a:r>
            <a:r>
              <a:rPr lang="de-DE" sz="1800" dirty="0" err="1">
                <a:solidFill>
                  <a:srgbClr val="014564"/>
                </a:solidFill>
                <a:latin typeface="Roboto Light" charset="0"/>
                <a:ea typeface="Roboto Light" charset="0"/>
                <a:cs typeface="Roboto Light" charset="0"/>
              </a:rPr>
              <a:t>it</a:t>
            </a:r>
            <a:r>
              <a:rPr lang="de-DE" sz="1800" dirty="0">
                <a:solidFill>
                  <a:srgbClr val="014564"/>
                </a:solidFill>
                <a:latin typeface="Roboto Light" charset="0"/>
                <a:ea typeface="Roboto Light" charset="0"/>
                <a:cs typeface="Roboto Light" charset="0"/>
              </a:rPr>
              <a:t> a </a:t>
            </a:r>
            <a:r>
              <a:rPr lang="de-DE" sz="1800" dirty="0" err="1">
                <a:solidFill>
                  <a:srgbClr val="F07626"/>
                </a:solidFill>
                <a:latin typeface="Roboto Medium" charset="0"/>
                <a:ea typeface="Roboto Medium" charset="0"/>
                <a:cs typeface="Roboto Medium" charset="0"/>
              </a:rPr>
              <a:t>regular</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part</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of</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the</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area</a:t>
            </a:r>
            <a:r>
              <a:rPr lang="de-DE" sz="1800" dirty="0">
                <a:solidFill>
                  <a:srgbClr val="F07626"/>
                </a:solidFill>
                <a:latin typeface="Roboto Medium" charset="0"/>
                <a:ea typeface="Roboto Medium" charset="0"/>
                <a:cs typeface="Roboto Medium" charset="0"/>
              </a:rPr>
              <a:t> </a:t>
            </a:r>
            <a:r>
              <a:rPr lang="de-DE" sz="1800" dirty="0" err="1">
                <a:solidFill>
                  <a:srgbClr val="F07626"/>
                </a:solidFill>
                <a:latin typeface="Roboto Medium" charset="0"/>
                <a:ea typeface="Roboto Medium" charset="0"/>
                <a:cs typeface="Roboto Medium" charset="0"/>
              </a:rPr>
              <a:t>budget</a:t>
            </a:r>
            <a:r>
              <a:rPr lang="de-DE" sz="1800" dirty="0">
                <a:solidFill>
                  <a:srgbClr val="004564"/>
                </a:solidFill>
                <a:latin typeface="Roboto Light" charset="0"/>
                <a:ea typeface="Roboto Light" charset="0"/>
                <a:cs typeface="Roboto Light" charset="0"/>
              </a:rPr>
              <a:t>. </a:t>
            </a:r>
          </a:p>
          <a:p>
            <a:pPr>
              <a:buClr>
                <a:schemeClr val="tx1">
                  <a:lumMod val="90000"/>
                  <a:lumOff val="10000"/>
                </a:schemeClr>
              </a:buClr>
              <a:buFont typeface="LucidaGrande" charset="0"/>
              <a:buChar char="•"/>
            </a:pPr>
            <a:endParaRPr lang="de-DE" sz="2000" dirty="0"/>
          </a:p>
          <a:p>
            <a:pPr>
              <a:buClr>
                <a:schemeClr val="tx1">
                  <a:lumMod val="90000"/>
                  <a:lumOff val="10000"/>
                </a:schemeClr>
              </a:buClr>
              <a:buFont typeface="LucidaGrande" charset="0"/>
              <a:buChar char="•"/>
            </a:pPr>
            <a:endParaRPr lang="de-DE" sz="2000" dirty="0"/>
          </a:p>
          <a:p>
            <a:pPr>
              <a:buClr>
                <a:schemeClr val="tx1">
                  <a:lumMod val="90000"/>
                  <a:lumOff val="10000"/>
                </a:schemeClr>
              </a:buClr>
              <a:buFont typeface="LucidaGrande" charset="0"/>
              <a:buChar char="•"/>
            </a:pPr>
            <a:endParaRPr lang="de-DE" sz="2000" dirty="0"/>
          </a:p>
          <a:p>
            <a:pPr>
              <a:buClr>
                <a:schemeClr val="tx1">
                  <a:lumMod val="90000"/>
                  <a:lumOff val="10000"/>
                </a:schemeClr>
              </a:buClr>
              <a:buFont typeface="LucidaGrande" charset="0"/>
              <a:buChar char="•"/>
            </a:pPr>
            <a:endParaRPr lang="de-DE" sz="2000" dirty="0"/>
          </a:p>
          <a:p>
            <a:pPr>
              <a:buClr>
                <a:schemeClr val="tx1">
                  <a:lumMod val="90000"/>
                  <a:lumOff val="10000"/>
                </a:schemeClr>
              </a:buClr>
              <a:buFont typeface="LucidaGrande" charset="0"/>
              <a:buChar char="•"/>
            </a:pPr>
            <a:endParaRPr lang="de-DE" sz="2100" dirty="0">
              <a:solidFill>
                <a:schemeClr val="tx1">
                  <a:lumMod val="90000"/>
                  <a:lumOff val="10000"/>
                </a:schemeClr>
              </a:solidFill>
            </a:endParaRPr>
          </a:p>
        </p:txBody>
      </p:sp>
      <p:sp>
        <p:nvSpPr>
          <p:cNvPr id="6" name="Rechteck 5"/>
          <p:cNvSpPr/>
          <p:nvPr/>
        </p:nvSpPr>
        <p:spPr>
          <a:xfrm>
            <a:off x="0" y="6513332"/>
            <a:ext cx="9144000" cy="360000"/>
          </a:xfrm>
          <a:prstGeom prst="rect">
            <a:avLst/>
          </a:prstGeom>
          <a:solidFill>
            <a:srgbClr val="01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Rockwell" charset="0"/>
                <a:ea typeface="Rockwell" charset="0"/>
                <a:cs typeface="Rockwell" charset="0"/>
              </a:rPr>
              <a:t>      </a:t>
            </a:r>
            <a:endParaRPr lang="de-DE" dirty="0"/>
          </a:p>
        </p:txBody>
      </p:sp>
    </p:spTree>
    <p:extLst>
      <p:ext uri="{BB962C8B-B14F-4D97-AF65-F5344CB8AC3E}">
        <p14:creationId xmlns:p14="http://schemas.microsoft.com/office/powerpoint/2010/main" val="7550508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enutzerdefiniert 7">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F56617"/>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TC103090430[[fn=Banded]]</Template>
  <TotalTime>0</TotalTime>
  <Words>4524</Words>
  <Application>Microsoft Macintosh PowerPoint</Application>
  <PresentationFormat>Bildschirmpräsentation (4:3)</PresentationFormat>
  <Paragraphs>320</Paragraphs>
  <Slides>24</Slides>
  <Notes>23</Notes>
  <HiddenSlides>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24</vt:i4>
      </vt:variant>
    </vt:vector>
  </HeadingPairs>
  <TitlesOfParts>
    <vt:vector size="36" baseType="lpstr">
      <vt:lpstr>Rockwell</vt:lpstr>
      <vt:lpstr>AppleSymbols</vt:lpstr>
      <vt:lpstr>Arial</vt:lpstr>
      <vt:lpstr>Roboto Light</vt:lpstr>
      <vt:lpstr>LucidaGrande</vt:lpstr>
      <vt:lpstr>Roboto Medium</vt:lpstr>
      <vt:lpstr>Calibri</vt:lpstr>
      <vt:lpstr>Franklin Gothic Demi Cond</vt:lpstr>
      <vt:lpstr>Wingdings</vt:lpstr>
      <vt:lpstr>Corbel</vt:lpstr>
      <vt:lpstr>Courier New</vt:lpstr>
      <vt:lpstr>Banded</vt:lpstr>
      <vt:lpstr>PowerPoint-Präsentation</vt:lpstr>
      <vt:lpstr>Fellowship Development And Public Relations</vt:lpstr>
      <vt:lpstr>fellowship development  Coordinating Services (EDM) </vt:lpstr>
      <vt:lpstr>Fellowship Development Core FD Principles </vt:lpstr>
      <vt:lpstr>fellowship development  Barriers And Support</vt:lpstr>
      <vt:lpstr>PowerPoint-Präsentation</vt:lpstr>
      <vt:lpstr>fellowship development  Coordinating Services </vt:lpstr>
      <vt:lpstr>fellowship development  Approaches </vt:lpstr>
      <vt:lpstr>fellowship development Providing FD Services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Relations Training</dc:title>
  <dc:creator>Christopher Graham</dc:creator>
  <cp:lastModifiedBy>MC - EDM</cp:lastModifiedBy>
  <cp:revision>992</cp:revision>
  <cp:lastPrinted>2019-04-17T22:09:37Z</cp:lastPrinted>
  <dcterms:created xsi:type="dcterms:W3CDTF">2013-11-04T22:34:14Z</dcterms:created>
  <dcterms:modified xsi:type="dcterms:W3CDTF">2024-06-09T13:09:09Z</dcterms:modified>
</cp:coreProperties>
</file>