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3004800" cy="9753600"/>
  <p:notesSz cx="6858000" cy="9144000"/>
  <p:embeddedFontLst>
    <p:embeddedFont>
      <p:font typeface="Garamond" panose="02020404030301010803" pitchFamily="18" charset="0"/>
      <p:regular r:id="rId16"/>
      <p:bold r:id="rId17"/>
      <p:italic r:id="rId18"/>
      <p:boldItalic r:id="rId19"/>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360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1pPr>
    <a:lvl2pPr marL="0" marR="0" indent="0" algn="l" defTabSz="584200" rtl="0" fontAlgn="auto" latinLnBrk="0" hangingPunct="0">
      <a:lnSpc>
        <a:spcPct val="100000"/>
      </a:lnSpc>
      <a:spcBef>
        <a:spcPts val="360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2pPr>
    <a:lvl3pPr marL="0" marR="0" indent="0" algn="l" defTabSz="584200" rtl="0" fontAlgn="auto" latinLnBrk="0" hangingPunct="0">
      <a:lnSpc>
        <a:spcPct val="100000"/>
      </a:lnSpc>
      <a:spcBef>
        <a:spcPts val="360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3pPr>
    <a:lvl4pPr marL="0" marR="0" indent="0" algn="l" defTabSz="584200" rtl="0" fontAlgn="auto" latinLnBrk="0" hangingPunct="0">
      <a:lnSpc>
        <a:spcPct val="100000"/>
      </a:lnSpc>
      <a:spcBef>
        <a:spcPts val="360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4pPr>
    <a:lvl5pPr marL="0" marR="0" indent="0" algn="l" defTabSz="584200" rtl="0" fontAlgn="auto" latinLnBrk="0" hangingPunct="0">
      <a:lnSpc>
        <a:spcPct val="100000"/>
      </a:lnSpc>
      <a:spcBef>
        <a:spcPts val="360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5pPr>
    <a:lvl6pPr marL="0" marR="0" indent="0" algn="l" defTabSz="584200" rtl="0" fontAlgn="auto" latinLnBrk="0" hangingPunct="0">
      <a:lnSpc>
        <a:spcPct val="100000"/>
      </a:lnSpc>
      <a:spcBef>
        <a:spcPts val="360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6pPr>
    <a:lvl7pPr marL="0" marR="0" indent="0" algn="l" defTabSz="584200" rtl="0" fontAlgn="auto" latinLnBrk="0" hangingPunct="0">
      <a:lnSpc>
        <a:spcPct val="100000"/>
      </a:lnSpc>
      <a:spcBef>
        <a:spcPts val="360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7pPr>
    <a:lvl8pPr marL="0" marR="0" indent="0" algn="l" defTabSz="584200" rtl="0" fontAlgn="auto" latinLnBrk="0" hangingPunct="0">
      <a:lnSpc>
        <a:spcPct val="100000"/>
      </a:lnSpc>
      <a:spcBef>
        <a:spcPts val="360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8pPr>
    <a:lvl9pPr marL="0" marR="0" indent="0" algn="l" defTabSz="584200" rtl="0" fontAlgn="auto" latinLnBrk="0" hangingPunct="0">
      <a:lnSpc>
        <a:spcPct val="100000"/>
      </a:lnSpc>
      <a:spcBef>
        <a:spcPts val="360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a:tcStyle>
        <a:tcBdr/>
        <a:fill>
          <a:solidFill>
            <a:srgbClr val="C4C1BA">
              <a:alpha val="25000"/>
            </a:srgbClr>
          </a:solidFill>
        </a:fill>
      </a:tcStyle>
    </a:band2H>
    <a:firstCo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 styleId="{C7B018BB-80A7-4F77-B60F-C8B233D01FF8}" styleName="">
    <a:tblBg/>
    <a:wholeTbl>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12700" cap="flat">
              <a:solidFill>
                <a:schemeClr val="accent5">
                  <a:hueOff val="85969"/>
                  <a:satOff val="-7811"/>
                  <a:lumOff val="-38955"/>
                </a:schemeClr>
              </a:solidFill>
              <a:prstDash val="solid"/>
              <a:miter lim="400000"/>
            </a:ln>
          </a:top>
          <a:bottom>
            <a:ln w="12700" cap="flat">
              <a:solidFill>
                <a:schemeClr val="accent5">
                  <a:hueOff val="85969"/>
                  <a:satOff val="-7811"/>
                  <a:lumOff val="-38955"/>
                </a:schemeClr>
              </a:solidFill>
              <a:prstDash val="solid"/>
              <a:miter lim="400000"/>
            </a:ln>
          </a:bottom>
          <a:insideH>
            <a:ln w="12700" cap="flat">
              <a:solidFill>
                <a:schemeClr val="accent5">
                  <a:hueOff val="85969"/>
                  <a:satOff val="-7811"/>
                  <a:lumOff val="-38955"/>
                </a:schemeClr>
              </a:solidFill>
              <a:prstDash val="solid"/>
              <a:miter lim="400000"/>
            </a:ln>
          </a:insideH>
          <a:insideV>
            <a:ln w="12700" cap="flat">
              <a:noFill/>
              <a:miter lim="400000"/>
            </a:ln>
          </a:insideV>
        </a:tcBdr>
        <a:fill>
          <a:noFill/>
        </a:fill>
      </a:tcStyle>
    </a:wholeTbl>
    <a:band2H>
      <a:tcTxStyle/>
      <a:tcStyle>
        <a:tcBdr/>
        <a:fill>
          <a:solidFill>
            <a:srgbClr val="C4C1BA">
              <a:alpha val="25000"/>
            </a:srgbClr>
          </a:solidFill>
        </a:fill>
      </a:tcStyle>
    </a:band2H>
    <a:firstCol>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solidFill>
                <a:schemeClr val="accent5">
                  <a:hueOff val="85969"/>
                  <a:satOff val="-7811"/>
                  <a:lumOff val="-38955"/>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5C2C3">
              <a:alpha val="63000"/>
            </a:srgbClr>
          </a:solidFill>
        </a:fill>
      </a:tcStyle>
    </a:firstCol>
    <a:lastRow>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25400" cap="flat">
              <a:solidFill>
                <a:schemeClr val="accent5">
                  <a:hueOff val="85969"/>
                  <a:satOff val="-7811"/>
                  <a:lumOff val="-38955"/>
                </a:scheme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5">
                  <a:hueOff val="85969"/>
                  <a:satOff val="-7811"/>
                  <a:lumOff val="-38955"/>
                </a:schemeClr>
              </a:solidFill>
              <a:prstDash val="solid"/>
              <a:miter lim="400000"/>
            </a:ln>
          </a:bottom>
          <a:insideH>
            <a:ln w="12700" cap="flat">
              <a:noFill/>
              <a:miter lim="400000"/>
            </a:ln>
          </a:insideH>
          <a:insideV>
            <a:ln w="12700" cap="flat">
              <a:noFill/>
              <a:miter lim="400000"/>
            </a:ln>
          </a:insideV>
        </a:tcBdr>
        <a:fill>
          <a:solidFill>
            <a:srgbClr val="427271"/>
          </a:solidFill>
        </a:fill>
      </a:tcStyle>
    </a:firstRow>
  </a:tblStyle>
  <a:tblStyle styleId="{EEE7283C-3CF3-47DC-8721-378D4A62B228}" styleName="">
    <a:tblBg/>
    <a:wholeTbl>
      <a:tcTxStyle b="off" i="off">
        <a:font>
          <a:latin typeface="Hoefler Text"/>
          <a:ea typeface="Hoefler Text"/>
          <a:cs typeface="Hoefler Text"/>
        </a:font>
        <a:srgbClr val="5E5E5E"/>
      </a:tcTxStyle>
      <a:tcStyle>
        <a:tcBdr>
          <a:left>
            <a:ln w="12700" cap="flat">
              <a:solidFill>
                <a:schemeClr val="accent1">
                  <a:satOff val="-10875"/>
                  <a:lumOff val="-37767"/>
                </a:schemeClr>
              </a:solidFill>
              <a:prstDash val="solid"/>
              <a:miter lim="400000"/>
            </a:ln>
          </a:left>
          <a:right>
            <a:ln w="12700" cap="flat">
              <a:solidFill>
                <a:schemeClr val="accent1">
                  <a:satOff val="-10875"/>
                  <a:lumOff val="-37767"/>
                </a:schemeClr>
              </a:solidFill>
              <a:prstDash val="solid"/>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solidFill>
                <a:schemeClr val="accent1">
                  <a:satOff val="-10875"/>
                  <a:lumOff val="-37767"/>
                </a:schemeClr>
              </a:solidFill>
              <a:prstDash val="solid"/>
              <a:miter lim="400000"/>
            </a:ln>
          </a:insideV>
        </a:tcBdr>
        <a:fill>
          <a:noFill/>
        </a:fill>
      </a:tcStyle>
    </a:wholeTbl>
    <a:band2H>
      <a:tcTxStyle/>
      <a:tcStyle>
        <a:tcBdr/>
        <a:fill>
          <a:solidFill>
            <a:srgbClr val="E1E0DA"/>
          </a:solidFill>
        </a:fill>
      </a:tcStyle>
    </a:band2H>
    <a:firstCol>
      <a:tcTxStyle b="off" i="off">
        <a:font>
          <a:latin typeface="Hoefler Text"/>
          <a:ea typeface="Hoefler Text"/>
          <a:cs typeface="Hoefler Text"/>
        </a:font>
        <a:srgbClr val="FFFFFF"/>
      </a:tcTxStyle>
      <a:tcStyle>
        <a:tcBdr>
          <a:left>
            <a:ln w="12700" cap="flat">
              <a:solidFill>
                <a:schemeClr val="accent1">
                  <a:satOff val="-10875"/>
                  <a:lumOff val="-37767"/>
                </a:schemeClr>
              </a:solidFill>
              <a:prstDash val="solid"/>
              <a:miter lim="400000"/>
            </a:ln>
          </a:left>
          <a:right>
            <a:ln w="12700" cap="flat">
              <a:noFill/>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noFill/>
              <a:miter lim="400000"/>
            </a:ln>
          </a:insideV>
        </a:tcBdr>
        <a:fill>
          <a:solidFill>
            <a:srgbClr val="979E9E"/>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1">
                  <a:satOff val="-10875"/>
                  <a:lumOff val="-37767"/>
                </a:schemeClr>
              </a:solidFill>
              <a:prstDash val="solid"/>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solidFill>
                <a:schemeClr val="accent1">
                  <a:satOff val="-10875"/>
                  <a:lumOff val="-37767"/>
                </a:schemeClr>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firstRow>
  </a:tblStyle>
  <a:tblStyle styleId="{CF821DB8-F4EB-4A41-A1BA-3FCAFE7338EE}" styleName="">
    <a:tblBg/>
    <a:wholeTbl>
      <a:tcTxStyle b="off" i="off">
        <a:font>
          <a:latin typeface="Hoefler Text"/>
          <a:ea typeface="Hoefler Text"/>
          <a:cs typeface="Hoefler Text"/>
        </a:font>
        <a:srgbClr val="5E5E5E"/>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A7A7A7"/>
              </a:solidFill>
              <a:prstDash val="solid"/>
              <a:miter lim="400000"/>
            </a:ln>
          </a:insideV>
        </a:tcBdr>
        <a:fill>
          <a:noFill/>
        </a:fill>
      </a:tcStyle>
    </a:wholeTbl>
    <a:band2H>
      <a:tcTxStyle/>
      <a:tcStyle>
        <a:tcBdr/>
        <a:fill>
          <a:solidFill>
            <a:srgbClr val="E6E4D7"/>
          </a:solidFill>
        </a:fill>
      </a:tcStyle>
    </a:band2H>
    <a:firstCol>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E7E4DC"/>
          </a:solidFill>
        </a:fill>
      </a:tcStyle>
    </a:firstCol>
    <a:la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lastRow>
    <a:fir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firstRow>
  </a:tblStyle>
  <a:tblStyle styleId="{33BA23B1-9221-436E-865A-0063620EA4FD}" styleName="">
    <a:tblBg/>
    <a:wholeTbl>
      <a:tcTxStyle b="off" i="off">
        <a:font>
          <a:latin typeface="Hoefler Text"/>
          <a:ea typeface="Hoefler Text"/>
          <a:cs typeface="Hoefler Text"/>
        </a:font>
        <a:srgbClr val="5E5E5E"/>
      </a:tcTxStyle>
      <a:tcStyle>
        <a:tcBdr>
          <a:left>
            <a:ln w="12700" cap="flat">
              <a:solidFill>
                <a:srgbClr val="000000">
                  <a:alpha val="50000"/>
                </a:srgbClr>
              </a:solidFill>
              <a:prstDash val="solid"/>
              <a:miter lim="400000"/>
            </a:ln>
          </a:left>
          <a:right>
            <a:ln w="12700" cap="flat">
              <a:solidFill>
                <a:srgbClr val="000000">
                  <a:alpha val="50000"/>
                </a:srgbClr>
              </a:solidFill>
              <a:prstDash val="solid"/>
              <a:miter lim="400000"/>
            </a:ln>
          </a:right>
          <a:top>
            <a:ln w="12700" cap="flat">
              <a:solidFill>
                <a:srgbClr val="000000">
                  <a:alpha val="50000"/>
                </a:srgbClr>
              </a:solidFill>
              <a:prstDash val="solid"/>
              <a:miter lim="400000"/>
            </a:ln>
          </a:top>
          <a:bottom>
            <a:ln w="12700" cap="flat">
              <a:solidFill>
                <a:srgbClr val="000000">
                  <a:alpha val="50000"/>
                </a:srgbClr>
              </a:solidFill>
              <a:prstDash val="solid"/>
              <a:miter lim="400000"/>
            </a:ln>
          </a:bottom>
          <a:insideH>
            <a:ln w="12700" cap="flat">
              <a:solidFill>
                <a:srgbClr val="000000">
                  <a:alpha val="50000"/>
                </a:srgbClr>
              </a:solidFill>
              <a:prstDash val="solid"/>
              <a:miter lim="400000"/>
            </a:ln>
          </a:insideH>
          <a:insideV>
            <a:ln w="12700" cap="flat">
              <a:solidFill>
                <a:srgbClr val="000000">
                  <a:alpha val="50000"/>
                </a:srgbClr>
              </a:solidFill>
              <a:prstDash val="solid"/>
              <a:miter lim="400000"/>
            </a:ln>
          </a:insideV>
        </a:tcBdr>
        <a:fill>
          <a:noFill/>
        </a:fill>
      </a:tcStyle>
    </a:wholeTbl>
    <a:band2H>
      <a:tcTxStyle/>
      <a:tcStyle>
        <a:tcBdr/>
        <a:fill>
          <a:solidFill>
            <a:srgbClr val="E4E1D9"/>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A99C"/>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firstRow>
  </a:tblStyle>
  <a:tblStyle styleId="{2708684C-4D16-4618-839F-0558EEFCDFE6}" styleName="">
    <a:tblBg/>
    <a:wholeTbl>
      <a:tcTxStyle b="off" i="off">
        <a:font>
          <a:latin typeface="Hoefler Text"/>
          <a:ea typeface="Hoefler Text"/>
          <a:cs typeface="Hoefler Text"/>
        </a:font>
        <a:srgbClr val="5E5E5E"/>
      </a:tcTxStyle>
      <a:tcStyle>
        <a:tcBdr>
          <a:left>
            <a:ln w="12700" cap="flat">
              <a:noFill/>
              <a:miter lim="400000"/>
            </a:ln>
          </a:left>
          <a:right>
            <a:ln w="12700" cap="flat">
              <a:noFill/>
              <a:miter lim="400000"/>
            </a:ln>
          </a:right>
          <a:top>
            <a:ln w="12700" cap="flat">
              <a:solidFill>
                <a:srgbClr val="6B6C6B"/>
              </a:solidFill>
              <a:custDash>
                <a:ds d="200000" sp="200000"/>
              </a:custDash>
              <a:miter lim="400000"/>
            </a:ln>
          </a:top>
          <a:bottom>
            <a:ln w="12700" cap="flat">
              <a:solidFill>
                <a:srgbClr val="6B6C6B"/>
              </a:solidFill>
              <a:custDash>
                <a:ds d="200000" sp="200000"/>
              </a:custDash>
              <a:miter lim="400000"/>
            </a:ln>
          </a:bottom>
          <a:insideH>
            <a:ln w="12700" cap="flat">
              <a:solidFill>
                <a:srgbClr val="6B6C6B"/>
              </a:solidFill>
              <a:custDash>
                <a:ds d="200000" sp="200000"/>
              </a:custDash>
              <a:miter lim="400000"/>
            </a:ln>
          </a:insideH>
          <a:insideV>
            <a:ln w="12700" cap="flat">
              <a:noFill/>
              <a:miter lim="400000"/>
            </a:ln>
          </a:insideV>
        </a:tcBdr>
        <a:fill>
          <a:noFill/>
        </a:fill>
      </a:tcStyle>
    </a:wholeTbl>
    <a:band2H>
      <a:tcTxStyle/>
      <a:tcStyle>
        <a:tcBdr/>
        <a:fill>
          <a:solidFill>
            <a:srgbClr val="FFFFFF">
              <a:alpha val="50000"/>
            </a:srgbClr>
          </a:solidFill>
        </a:fill>
      </a:tcStyle>
    </a:band2H>
    <a:firstCol>
      <a:tcTxStyle b="off" i="off">
        <a:font>
          <a:latin typeface="Hoefler Text"/>
          <a:ea typeface="Hoefler Text"/>
          <a:cs typeface="Hoefler Text"/>
        </a:font>
        <a:srgbClr val="5D3C1B"/>
      </a:tcTxStyle>
      <a:tcStyle>
        <a:tcBdr>
          <a:left>
            <a:ln w="12700" cap="flat">
              <a:noFill/>
              <a:miter lim="400000"/>
            </a:ln>
          </a:left>
          <a:right>
            <a:ln w="25400" cap="flat">
              <a:solidFill>
                <a:srgbClr val="A7A7A7"/>
              </a:solidFill>
              <a:prstDash val="solid"/>
              <a:miter lim="400000"/>
            </a:ln>
          </a:right>
          <a:top>
            <a:ln w="12700" cap="flat">
              <a:solidFill>
                <a:srgbClr val="A9AAA9"/>
              </a:solidFill>
              <a:prstDash val="solid"/>
              <a:miter lim="400000"/>
            </a:ln>
          </a:top>
          <a:bottom>
            <a:ln w="12700" cap="flat">
              <a:solidFill>
                <a:srgbClr val="A9AAA9"/>
              </a:solidFill>
              <a:prstDash val="solid"/>
              <a:miter lim="400000"/>
            </a:ln>
          </a:bottom>
          <a:insideH>
            <a:ln w="12700" cap="flat">
              <a:solidFill>
                <a:srgbClr val="A9AAA9"/>
              </a:solidFill>
              <a:prstDash val="solid"/>
              <a:miter lim="400000"/>
            </a:ln>
          </a:insideH>
          <a:insideV>
            <a:ln w="12700" cap="flat">
              <a:noFill/>
              <a:miter lim="400000"/>
            </a:ln>
          </a:insideV>
        </a:tcBdr>
        <a:fill>
          <a:noFill/>
        </a:fill>
      </a:tcStyle>
    </a:firstCol>
    <a:la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25400" cap="flat">
              <a:solidFill>
                <a:srgbClr val="A7A7A7"/>
              </a:solidFill>
              <a:prstDash val="solid"/>
              <a:miter lim="400000"/>
            </a:ln>
          </a:top>
          <a:bottom>
            <a:ln w="12700" cap="flat">
              <a:noFill/>
              <a:miter lim="400000"/>
            </a:ln>
          </a:bottom>
          <a:insideH>
            <a:ln w="12700" cap="flat">
              <a:solidFill>
                <a:srgbClr val="A7A7A7"/>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12700" cap="flat">
              <a:noFill/>
              <a:miter lim="400000"/>
            </a:ln>
          </a:top>
          <a:bottom>
            <a:ln w="25400" cap="flat">
              <a:solidFill>
                <a:srgbClr val="A7A7A7"/>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85" d="100"/>
          <a:sy n="85" d="100"/>
        </p:scale>
        <p:origin x="7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eltext"/>
          <p:cNvSpPr txBox="1">
            <a:spLocks noGrp="1"/>
          </p:cNvSpPr>
          <p:nvPr>
            <p:ph type="title"/>
          </p:nvPr>
        </p:nvSpPr>
        <p:spPr>
          <a:xfrm>
            <a:off x="787400" y="1511300"/>
            <a:ext cx="11430000" cy="3810000"/>
          </a:xfrm>
          <a:prstGeom prst="rect">
            <a:avLst/>
          </a:prstGeom>
        </p:spPr>
        <p:txBody>
          <a:bodyPr anchor="b"/>
          <a:lstStyle>
            <a:lvl1pPr>
              <a:defRPr>
                <a:solidFill>
                  <a:srgbClr val="276D6D"/>
                </a:solidFill>
              </a:defRPr>
            </a:lvl1pPr>
          </a:lstStyle>
          <a:p>
            <a:r>
              <a:t>Titeltext</a:t>
            </a:r>
          </a:p>
        </p:txBody>
      </p:sp>
      <p:sp>
        <p:nvSpPr>
          <p:cNvPr id="12" name="Textebene 1…"/>
          <p:cNvSpPr txBox="1">
            <a:spLocks noGrp="1"/>
          </p:cNvSpPr>
          <p:nvPr>
            <p:ph type="body" sz="quarter" idx="1"/>
          </p:nvPr>
        </p:nvSpPr>
        <p:spPr>
          <a:xfrm>
            <a:off x="787400" y="5308600"/>
            <a:ext cx="11430000" cy="1447800"/>
          </a:xfrm>
          <a:prstGeom prst="rect">
            <a:avLst/>
          </a:prstGeom>
        </p:spPr>
        <p:txBody>
          <a:bodyPr anchor="t"/>
          <a:lstStyle>
            <a:lvl1pPr marL="0" indent="0" algn="ctr">
              <a:spcBef>
                <a:spcPts val="0"/>
              </a:spcBef>
              <a:buSzTx/>
              <a:buNone/>
              <a:defRPr sz="4000"/>
            </a:lvl1pPr>
            <a:lvl2pPr marL="0" indent="0" algn="ctr">
              <a:spcBef>
                <a:spcPts val="0"/>
              </a:spcBef>
              <a:buSzTx/>
              <a:buNone/>
              <a:defRPr sz="4000"/>
            </a:lvl2pPr>
            <a:lvl3pPr marL="0" indent="0" algn="ctr">
              <a:spcBef>
                <a:spcPts val="0"/>
              </a:spcBef>
              <a:buSzTx/>
              <a:buNone/>
              <a:defRPr sz="4000"/>
            </a:lvl3pPr>
            <a:lvl4pPr marL="0" indent="0" algn="ctr">
              <a:spcBef>
                <a:spcPts val="0"/>
              </a:spcBef>
              <a:buSzTx/>
              <a:buNone/>
              <a:defRPr sz="4000"/>
            </a:lvl4pPr>
            <a:lvl5pPr marL="0" indent="0" algn="ctr">
              <a:spcBef>
                <a:spcPts val="0"/>
              </a:spcBef>
              <a:buSzTx/>
              <a:buNone/>
              <a:defRPr sz="4000"/>
            </a:lvl5pPr>
          </a:lstStyle>
          <a:p>
            <a:r>
              <a:t>Textebene 1</a:t>
            </a:r>
          </a:p>
          <a:p>
            <a:pPr lvl="1"/>
            <a:r>
              <a:t>Textebene 2</a:t>
            </a:r>
          </a:p>
          <a:p>
            <a:pPr lvl="2"/>
            <a:r>
              <a:t>Textebene 3</a:t>
            </a:r>
          </a:p>
          <a:p>
            <a:pPr lvl="3"/>
            <a:r>
              <a:t>Textebene 4</a:t>
            </a:r>
          </a:p>
          <a:p>
            <a:pPr lvl="4"/>
            <a:r>
              <a:t>Textebene 5</a:t>
            </a:r>
          </a:p>
        </p:txBody>
      </p:sp>
      <p:sp>
        <p:nvSpPr>
          <p:cNvPr id="13" name="Folien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unkte">
    <p:spTree>
      <p:nvGrpSpPr>
        <p:cNvPr id="1" name=""/>
        <p:cNvGrpSpPr/>
        <p:nvPr/>
      </p:nvGrpSpPr>
      <p:grpSpPr>
        <a:xfrm>
          <a:off x="0" y="0"/>
          <a:ext cx="0" cy="0"/>
          <a:chOff x="0" y="0"/>
          <a:chExt cx="0" cy="0"/>
        </a:xfrm>
      </p:grpSpPr>
      <p:sp>
        <p:nvSpPr>
          <p:cNvPr id="93" name="Textebene 1…"/>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Textebene 1</a:t>
            </a:r>
          </a:p>
          <a:p>
            <a:pPr lvl="1"/>
            <a:r>
              <a:t>Textebene 2</a:t>
            </a:r>
          </a:p>
          <a:p>
            <a:pPr lvl="2"/>
            <a:r>
              <a:t>Textebene 3</a:t>
            </a:r>
          </a:p>
          <a:p>
            <a:pPr lvl="3"/>
            <a:r>
              <a:t>Textebene 4</a:t>
            </a:r>
          </a:p>
          <a:p>
            <a:pPr lvl="4"/>
            <a:r>
              <a:t>Textebene 5</a:t>
            </a:r>
          </a:p>
        </p:txBody>
      </p:sp>
      <p:sp>
        <p:nvSpPr>
          <p:cNvPr id="9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 3 Stück">
    <p:spTree>
      <p:nvGrpSpPr>
        <p:cNvPr id="1" name=""/>
        <p:cNvGrpSpPr/>
        <p:nvPr/>
      </p:nvGrpSpPr>
      <p:grpSpPr>
        <a:xfrm>
          <a:off x="0" y="0"/>
          <a:ext cx="0" cy="0"/>
          <a:chOff x="0" y="0"/>
          <a:chExt cx="0" cy="0"/>
        </a:xfrm>
      </p:grpSpPr>
      <p:sp>
        <p:nvSpPr>
          <p:cNvPr id="101" name="Nahaufnahme von weißen Blumen"/>
          <p:cNvSpPr>
            <a:spLocks noGrp="1"/>
          </p:cNvSpPr>
          <p:nvPr>
            <p:ph type="pic" idx="21"/>
          </p:nvPr>
        </p:nvSpPr>
        <p:spPr>
          <a:xfrm>
            <a:off x="711200" y="673100"/>
            <a:ext cx="6680111" cy="8255000"/>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102" name="Schwarzweiße Nahaufnahme einer Sonnenhutpflanze"/>
          <p:cNvSpPr>
            <a:spLocks noGrp="1"/>
          </p:cNvSpPr>
          <p:nvPr>
            <p:ph type="pic" sz="quarter" idx="22"/>
          </p:nvPr>
        </p:nvSpPr>
        <p:spPr>
          <a:xfrm>
            <a:off x="7645400" y="652434"/>
            <a:ext cx="4572000" cy="3046422"/>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103" name="Schwarzweiße Nahaufnahme eines Gänseblümchens"/>
          <p:cNvSpPr>
            <a:spLocks noGrp="1"/>
          </p:cNvSpPr>
          <p:nvPr>
            <p:ph type="pic" sz="half" idx="23"/>
          </p:nvPr>
        </p:nvSpPr>
        <p:spPr>
          <a:xfrm>
            <a:off x="7645400" y="3225800"/>
            <a:ext cx="4572000" cy="6858000"/>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10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Zitat">
    <p:spTree>
      <p:nvGrpSpPr>
        <p:cNvPr id="1" name=""/>
        <p:cNvGrpSpPr/>
        <p:nvPr/>
      </p:nvGrpSpPr>
      <p:grpSpPr>
        <a:xfrm>
          <a:off x="0" y="0"/>
          <a:ext cx="0" cy="0"/>
          <a:chOff x="0" y="0"/>
          <a:chExt cx="0" cy="0"/>
        </a:xfrm>
      </p:grpSpPr>
      <p:sp>
        <p:nvSpPr>
          <p:cNvPr id="111" name="–Christian Bauer"/>
          <p:cNvSpPr txBox="1">
            <a:spLocks noGrp="1"/>
          </p:cNvSpPr>
          <p:nvPr>
            <p:ph type="body" sz="quarter" idx="21"/>
          </p:nvPr>
        </p:nvSpPr>
        <p:spPr>
          <a:xfrm>
            <a:off x="1270000" y="6362700"/>
            <a:ext cx="10464800" cy="533400"/>
          </a:xfrm>
          <a:prstGeom prst="rect">
            <a:avLst/>
          </a:prstGeom>
        </p:spPr>
        <p:txBody>
          <a:bodyPr anchor="t">
            <a:spAutoFit/>
          </a:bodyPr>
          <a:lstStyle>
            <a:lvl1pPr marL="0" indent="0" algn="ctr">
              <a:spcBef>
                <a:spcPts val="0"/>
              </a:spcBef>
              <a:buSzTx/>
              <a:buNone/>
              <a:defRPr sz="2800" i="1"/>
            </a:lvl1pPr>
          </a:lstStyle>
          <a:p>
            <a:r>
              <a:t>–Christian Bauer</a:t>
            </a:r>
          </a:p>
        </p:txBody>
      </p:sp>
      <p:sp>
        <p:nvSpPr>
          <p:cNvPr id="112" name="„Zitat hier eingeben.“"/>
          <p:cNvSpPr txBox="1">
            <a:spLocks noGrp="1"/>
          </p:cNvSpPr>
          <p:nvPr>
            <p:ph type="body" sz="quarter" idx="22"/>
          </p:nvPr>
        </p:nvSpPr>
        <p:spPr>
          <a:xfrm>
            <a:off x="1270000" y="4286250"/>
            <a:ext cx="10464800" cy="647700"/>
          </a:xfrm>
          <a:prstGeom prst="rect">
            <a:avLst/>
          </a:prstGeom>
        </p:spPr>
        <p:txBody>
          <a:bodyPr>
            <a:spAutoFit/>
          </a:bodyPr>
          <a:lstStyle>
            <a:lvl1pPr marL="0" indent="0" algn="ctr">
              <a:spcBef>
                <a:spcPts val="2400"/>
              </a:spcBef>
              <a:buSzTx/>
              <a:buNone/>
            </a:lvl1pPr>
          </a:lstStyle>
          <a:p>
            <a:r>
              <a:t>„Zitat hier eingeben.“ </a:t>
            </a:r>
          </a:p>
        </p:txBody>
      </p:sp>
      <p:sp>
        <p:nvSpPr>
          <p:cNvPr id="11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20" name="Nahaufnahme von weißen Blumen"/>
          <p:cNvSpPr>
            <a:spLocks noGrp="1"/>
          </p:cNvSpPr>
          <p:nvPr>
            <p:ph type="pic" idx="21"/>
          </p:nvPr>
        </p:nvSpPr>
        <p:spPr>
          <a:xfrm>
            <a:off x="-851457" y="-14228"/>
            <a:ext cx="15004983" cy="9987693"/>
          </a:xfrm>
          <a:prstGeom prst="rect">
            <a:avLst/>
          </a:prstGeom>
        </p:spPr>
        <p:txBody>
          <a:bodyPr lIns="91439" tIns="45719" rIns="91439" bIns="45719" anchor="t">
            <a:noAutofit/>
          </a:bodyPr>
          <a:lstStyle/>
          <a:p>
            <a:endParaRPr/>
          </a:p>
        </p:txBody>
      </p:sp>
      <p:sp>
        <p:nvSpPr>
          <p:cNvPr id="12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12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Nahaufnahme von weißen Blumen"/>
          <p:cNvSpPr>
            <a:spLocks noGrp="1"/>
          </p:cNvSpPr>
          <p:nvPr>
            <p:ph type="pic" idx="21"/>
          </p:nvPr>
        </p:nvSpPr>
        <p:spPr>
          <a:xfrm>
            <a:off x="1960603" y="884196"/>
            <a:ext cx="9166170" cy="6101232"/>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21" name="Titeltext"/>
          <p:cNvSpPr txBox="1">
            <a:spLocks noGrp="1"/>
          </p:cNvSpPr>
          <p:nvPr>
            <p:ph type="title"/>
          </p:nvPr>
        </p:nvSpPr>
        <p:spPr>
          <a:xfrm>
            <a:off x="787400" y="7188200"/>
            <a:ext cx="11430000" cy="1270000"/>
          </a:xfrm>
          <a:prstGeom prst="rect">
            <a:avLst/>
          </a:prstGeom>
        </p:spPr>
        <p:txBody>
          <a:bodyPr anchor="b"/>
          <a:lstStyle>
            <a:lvl1pPr>
              <a:defRPr>
                <a:solidFill>
                  <a:srgbClr val="276D6D"/>
                </a:solidFill>
              </a:defRPr>
            </a:lvl1pPr>
          </a:lstStyle>
          <a:p>
            <a:r>
              <a:t>Titeltext</a:t>
            </a:r>
          </a:p>
        </p:txBody>
      </p:sp>
      <p:sp>
        <p:nvSpPr>
          <p:cNvPr id="22" name="Textebene 1…"/>
          <p:cNvSpPr txBox="1">
            <a:spLocks noGrp="1"/>
          </p:cNvSpPr>
          <p:nvPr>
            <p:ph type="body" sz="quarter" idx="1"/>
          </p:nvPr>
        </p:nvSpPr>
        <p:spPr>
          <a:xfrm>
            <a:off x="787400" y="8407400"/>
            <a:ext cx="11430000" cy="1041400"/>
          </a:xfrm>
          <a:prstGeom prst="rect">
            <a:avLst/>
          </a:prstGeom>
        </p:spPr>
        <p:txBody>
          <a:bodyPr anchor="t"/>
          <a:lstStyle>
            <a:lvl1pPr marL="0" indent="0" algn="ctr">
              <a:spcBef>
                <a:spcPts val="0"/>
              </a:spcBef>
              <a:buSzTx/>
              <a:buNone/>
              <a:defRPr sz="4000"/>
            </a:lvl1pPr>
            <a:lvl2pPr marL="0" indent="0" algn="ctr">
              <a:spcBef>
                <a:spcPts val="0"/>
              </a:spcBef>
              <a:buSzTx/>
              <a:buNone/>
              <a:defRPr sz="4000"/>
            </a:lvl2pPr>
            <a:lvl3pPr marL="0" indent="0" algn="ctr">
              <a:spcBef>
                <a:spcPts val="0"/>
              </a:spcBef>
              <a:buSzTx/>
              <a:buNone/>
              <a:defRPr sz="4000"/>
            </a:lvl3pPr>
            <a:lvl4pPr marL="0" indent="0" algn="ctr">
              <a:spcBef>
                <a:spcPts val="0"/>
              </a:spcBef>
              <a:buSzTx/>
              <a:buNone/>
              <a:defRPr sz="4000"/>
            </a:lvl4pPr>
            <a:lvl5pPr marL="0" indent="0" algn="ctr">
              <a:spcBef>
                <a:spcPts val="0"/>
              </a:spcBef>
              <a:buSzTx/>
              <a:buNone/>
              <a:defRPr sz="4000"/>
            </a:lvl5pPr>
          </a:lstStyle>
          <a:p>
            <a:r>
              <a:t>Textebene 1</a:t>
            </a:r>
          </a:p>
          <a:p>
            <a:pPr lvl="1"/>
            <a:r>
              <a:t>Textebene 2</a:t>
            </a:r>
          </a:p>
          <a:p>
            <a:pPr lvl="2"/>
            <a:r>
              <a:t>Textebene 3</a:t>
            </a:r>
          </a:p>
          <a:p>
            <a:pPr lvl="3"/>
            <a:r>
              <a:t>Textebene 4</a:t>
            </a:r>
          </a:p>
          <a:p>
            <a:pPr lvl="4"/>
            <a:r>
              <a:t>Textebene 5</a:t>
            </a:r>
          </a:p>
        </p:txBody>
      </p:sp>
      <p:sp>
        <p:nvSpPr>
          <p:cNvPr id="23" name="Foliennummer"/>
          <p:cNvSpPr txBox="1">
            <a:spLocks noGrp="1"/>
          </p:cNvSpPr>
          <p:nvPr>
            <p:ph type="sldNum" sz="quarter" idx="2"/>
          </p:nvPr>
        </p:nvSpPr>
        <p:spPr>
          <a:prstGeom prst="rect">
            <a:avLst/>
          </a:prstGeom>
        </p:spPr>
        <p:txBody>
          <a:bodyPr anchor="t"/>
          <a:lstStyle>
            <a:lvl1pPr>
              <a:defRPr>
                <a:solidFill>
                  <a:srgbClr val="FFFFFF"/>
                </a:solidFill>
              </a:defRPr>
            </a:lvl1p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 Mitte">
    <p:spTree>
      <p:nvGrpSpPr>
        <p:cNvPr id="1" name=""/>
        <p:cNvGrpSpPr/>
        <p:nvPr/>
      </p:nvGrpSpPr>
      <p:grpSpPr>
        <a:xfrm>
          <a:off x="0" y="0"/>
          <a:ext cx="0" cy="0"/>
          <a:chOff x="0" y="0"/>
          <a:chExt cx="0" cy="0"/>
        </a:xfrm>
      </p:grpSpPr>
      <p:sp>
        <p:nvSpPr>
          <p:cNvPr id="30" name="Titeltext"/>
          <p:cNvSpPr txBox="1">
            <a:spLocks noGrp="1"/>
          </p:cNvSpPr>
          <p:nvPr>
            <p:ph type="title"/>
          </p:nvPr>
        </p:nvSpPr>
        <p:spPr>
          <a:xfrm>
            <a:off x="787400" y="3657600"/>
            <a:ext cx="11430000" cy="2438400"/>
          </a:xfrm>
          <a:prstGeom prst="rect">
            <a:avLst/>
          </a:prstGeom>
        </p:spPr>
        <p:txBody>
          <a:bodyPr/>
          <a:lstStyle/>
          <a:p>
            <a:r>
              <a:t>Titeltext</a:t>
            </a:r>
          </a:p>
        </p:txBody>
      </p:sp>
      <p:sp>
        <p:nvSpPr>
          <p:cNvPr id="3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kal">
    <p:spTree>
      <p:nvGrpSpPr>
        <p:cNvPr id="1" name=""/>
        <p:cNvGrpSpPr/>
        <p:nvPr/>
      </p:nvGrpSpPr>
      <p:grpSpPr>
        <a:xfrm>
          <a:off x="0" y="0"/>
          <a:ext cx="0" cy="0"/>
          <a:chOff x="0" y="0"/>
          <a:chExt cx="0" cy="0"/>
        </a:xfrm>
      </p:grpSpPr>
      <p:sp>
        <p:nvSpPr>
          <p:cNvPr id="38" name="Nahaufnahme von weißen Blumen"/>
          <p:cNvSpPr>
            <a:spLocks noGrp="1"/>
          </p:cNvSpPr>
          <p:nvPr>
            <p:ph type="pic" sz="half" idx="21"/>
          </p:nvPr>
        </p:nvSpPr>
        <p:spPr>
          <a:xfrm>
            <a:off x="6273800" y="1206500"/>
            <a:ext cx="5888774" cy="7277100"/>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39" name="Titeltext"/>
          <p:cNvSpPr txBox="1">
            <a:spLocks noGrp="1"/>
          </p:cNvSpPr>
          <p:nvPr>
            <p:ph type="title"/>
          </p:nvPr>
        </p:nvSpPr>
        <p:spPr>
          <a:xfrm>
            <a:off x="457200" y="1244600"/>
            <a:ext cx="5600700" cy="3467100"/>
          </a:xfrm>
          <a:prstGeom prst="rect">
            <a:avLst/>
          </a:prstGeom>
        </p:spPr>
        <p:txBody>
          <a:bodyPr anchor="b"/>
          <a:lstStyle/>
          <a:p>
            <a:r>
              <a:t>Titeltext</a:t>
            </a:r>
          </a:p>
        </p:txBody>
      </p:sp>
      <p:sp>
        <p:nvSpPr>
          <p:cNvPr id="40" name="Textebene 1…"/>
          <p:cNvSpPr txBox="1">
            <a:spLocks noGrp="1"/>
          </p:cNvSpPr>
          <p:nvPr>
            <p:ph type="body" sz="quarter" idx="1"/>
          </p:nvPr>
        </p:nvSpPr>
        <p:spPr>
          <a:xfrm>
            <a:off x="457200" y="4851400"/>
            <a:ext cx="5600700" cy="3632200"/>
          </a:xfrm>
          <a:prstGeom prst="rect">
            <a:avLst/>
          </a:prstGeom>
        </p:spPr>
        <p:txBody>
          <a:bodyPr anchor="t"/>
          <a:lstStyle>
            <a:lvl1pPr marL="0" indent="0" algn="ctr">
              <a:spcBef>
                <a:spcPts val="0"/>
              </a:spcBef>
              <a:buSzTx/>
              <a:buNone/>
              <a:defRPr sz="4000"/>
            </a:lvl1pPr>
            <a:lvl2pPr marL="0" indent="0" algn="ctr">
              <a:spcBef>
                <a:spcPts val="0"/>
              </a:spcBef>
              <a:buSzTx/>
              <a:buNone/>
              <a:defRPr sz="4000"/>
            </a:lvl2pPr>
            <a:lvl3pPr marL="0" indent="0" algn="ctr">
              <a:spcBef>
                <a:spcPts val="0"/>
              </a:spcBef>
              <a:buSzTx/>
              <a:buNone/>
              <a:defRPr sz="4000"/>
            </a:lvl3pPr>
            <a:lvl4pPr marL="0" indent="0" algn="ctr">
              <a:spcBef>
                <a:spcPts val="0"/>
              </a:spcBef>
              <a:buSzTx/>
              <a:buNone/>
              <a:defRPr sz="4000"/>
            </a:lvl4pPr>
            <a:lvl5pPr marL="0" indent="0" algn="ctr">
              <a:spcBef>
                <a:spcPts val="0"/>
              </a:spcBef>
              <a:buSzTx/>
              <a:buNone/>
              <a:defRPr sz="4000"/>
            </a:lvl5pPr>
          </a:lstStyle>
          <a:p>
            <a:r>
              <a:t>Textebene 1</a:t>
            </a:r>
          </a:p>
          <a:p>
            <a:pPr lvl="1"/>
            <a:r>
              <a:t>Textebene 2</a:t>
            </a:r>
          </a:p>
          <a:p>
            <a:pPr lvl="2"/>
            <a:r>
              <a:t>Textebene 3</a:t>
            </a:r>
          </a:p>
          <a:p>
            <a:pPr lvl="3"/>
            <a:r>
              <a:t>Textebene 4</a:t>
            </a:r>
          </a:p>
          <a:p>
            <a:pPr lvl="4"/>
            <a:r>
              <a:t>Textebene 5</a:t>
            </a:r>
          </a:p>
        </p:txBody>
      </p:sp>
      <p:sp>
        <p:nvSpPr>
          <p:cNvPr id="4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 Oben">
    <p:spTree>
      <p:nvGrpSpPr>
        <p:cNvPr id="1" name=""/>
        <p:cNvGrpSpPr/>
        <p:nvPr/>
      </p:nvGrpSpPr>
      <p:grpSpPr>
        <a:xfrm>
          <a:off x="0" y="0"/>
          <a:ext cx="0" cy="0"/>
          <a:chOff x="0" y="0"/>
          <a:chExt cx="0" cy="0"/>
        </a:xfrm>
      </p:grpSpPr>
      <p:sp>
        <p:nvSpPr>
          <p:cNvPr id="48" name="Titeltext"/>
          <p:cNvSpPr txBox="1">
            <a:spLocks noGrp="1"/>
          </p:cNvSpPr>
          <p:nvPr>
            <p:ph type="title"/>
          </p:nvPr>
        </p:nvSpPr>
        <p:spPr>
          <a:prstGeom prst="rect">
            <a:avLst/>
          </a:prstGeom>
        </p:spPr>
        <p:txBody>
          <a:bodyPr/>
          <a:lstStyle/>
          <a:p>
            <a:r>
              <a:t>Titeltext</a:t>
            </a:r>
          </a:p>
        </p:txBody>
      </p:sp>
      <p:sp>
        <p:nvSpPr>
          <p:cNvPr id="4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amp; Punkte">
    <p:spTree>
      <p:nvGrpSpPr>
        <p:cNvPr id="1" name=""/>
        <p:cNvGrpSpPr/>
        <p:nvPr/>
      </p:nvGrpSpPr>
      <p:grpSpPr>
        <a:xfrm>
          <a:off x="0" y="0"/>
          <a:ext cx="0" cy="0"/>
          <a:chOff x="0" y="0"/>
          <a:chExt cx="0" cy="0"/>
        </a:xfrm>
      </p:grpSpPr>
      <p:sp>
        <p:nvSpPr>
          <p:cNvPr id="56" name="Titeltext"/>
          <p:cNvSpPr txBox="1">
            <a:spLocks noGrp="1"/>
          </p:cNvSpPr>
          <p:nvPr>
            <p:ph type="title"/>
          </p:nvPr>
        </p:nvSpPr>
        <p:spPr>
          <a:prstGeom prst="rect">
            <a:avLst/>
          </a:prstGeom>
        </p:spPr>
        <p:txBody>
          <a:bodyPr/>
          <a:lstStyle/>
          <a:p>
            <a:r>
              <a:t>Titeltext</a:t>
            </a:r>
          </a:p>
        </p:txBody>
      </p:sp>
      <p:sp>
        <p:nvSpPr>
          <p:cNvPr id="57" name="Textebene 1…"/>
          <p:cNvSpPr txBox="1">
            <a:spLocks noGrp="1"/>
          </p:cNvSpPr>
          <p:nvPr>
            <p:ph type="body" idx="1"/>
          </p:nvPr>
        </p:nvSpPr>
        <p:spPr>
          <a:xfrm>
            <a:off x="787400" y="2768600"/>
            <a:ext cx="11430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Textebene 1</a:t>
            </a:r>
          </a:p>
          <a:p>
            <a:pPr lvl="1"/>
            <a:r>
              <a:t>Textebene 2</a:t>
            </a:r>
          </a:p>
          <a:p>
            <a:pPr lvl="2"/>
            <a:r>
              <a:t>Textebene 3</a:t>
            </a:r>
          </a:p>
          <a:p>
            <a:pPr lvl="3"/>
            <a:r>
              <a:t>Textebene 4</a:t>
            </a:r>
          </a:p>
          <a:p>
            <a:pPr lvl="4"/>
            <a:r>
              <a:t>Textebene 5</a:t>
            </a:r>
          </a:p>
        </p:txBody>
      </p:sp>
      <p:sp>
        <p:nvSpPr>
          <p:cNvPr id="5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 Punkte &amp; Foto">
    <p:spTree>
      <p:nvGrpSpPr>
        <p:cNvPr id="1" name=""/>
        <p:cNvGrpSpPr/>
        <p:nvPr/>
      </p:nvGrpSpPr>
      <p:grpSpPr>
        <a:xfrm>
          <a:off x="0" y="0"/>
          <a:ext cx="0" cy="0"/>
          <a:chOff x="0" y="0"/>
          <a:chExt cx="0" cy="0"/>
        </a:xfrm>
      </p:grpSpPr>
      <p:sp>
        <p:nvSpPr>
          <p:cNvPr id="65" name="Nahaufnahme von weißen Blumen"/>
          <p:cNvSpPr>
            <a:spLocks noGrp="1"/>
          </p:cNvSpPr>
          <p:nvPr>
            <p:ph type="pic" sz="quarter" idx="21"/>
          </p:nvPr>
        </p:nvSpPr>
        <p:spPr>
          <a:xfrm>
            <a:off x="7412382" y="2933700"/>
            <a:ext cx="4324471" cy="5343996"/>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66" name="Titeltext"/>
          <p:cNvSpPr txBox="1">
            <a:spLocks noGrp="1"/>
          </p:cNvSpPr>
          <p:nvPr>
            <p:ph type="title"/>
          </p:nvPr>
        </p:nvSpPr>
        <p:spPr>
          <a:prstGeom prst="rect">
            <a:avLst/>
          </a:prstGeom>
        </p:spPr>
        <p:txBody>
          <a:bodyPr/>
          <a:lstStyle/>
          <a:p>
            <a:r>
              <a:t>Titeltext</a:t>
            </a:r>
          </a:p>
        </p:txBody>
      </p:sp>
      <p:sp>
        <p:nvSpPr>
          <p:cNvPr id="67" name="Textebene 1…"/>
          <p:cNvSpPr txBox="1">
            <a:spLocks noGrp="1"/>
          </p:cNvSpPr>
          <p:nvPr>
            <p:ph type="body" sz="half" idx="1"/>
          </p:nvPr>
        </p:nvSpPr>
        <p:spPr>
          <a:xfrm>
            <a:off x="787400" y="2768600"/>
            <a:ext cx="5486400" cy="5715000"/>
          </a:xfrm>
          <a:prstGeom prst="rect">
            <a:avLst/>
          </a:prstGeom>
        </p:spPr>
        <p:txBody>
          <a:bodyPr/>
          <a:lstStyle>
            <a:lvl1pPr marL="342900" indent="-342900">
              <a:spcBef>
                <a:spcPts val="2800"/>
              </a:spcBef>
              <a:buBlip>
                <a:blip r:embed="rId2"/>
              </a:buBlip>
              <a:defRPr sz="3000"/>
            </a:lvl1pPr>
            <a:lvl2pPr marL="685800" indent="-342900">
              <a:spcBef>
                <a:spcPts val="2800"/>
              </a:spcBef>
              <a:buBlip>
                <a:blip r:embed="rId2"/>
              </a:buBlip>
              <a:defRPr sz="3000"/>
            </a:lvl2pPr>
            <a:lvl3pPr marL="1028700" indent="-342900">
              <a:spcBef>
                <a:spcPts val="2800"/>
              </a:spcBef>
              <a:buBlip>
                <a:blip r:embed="rId2"/>
              </a:buBlip>
              <a:defRPr sz="3000"/>
            </a:lvl3pPr>
            <a:lvl4pPr marL="1371600" indent="-342900">
              <a:spcBef>
                <a:spcPts val="2800"/>
              </a:spcBef>
              <a:buBlip>
                <a:blip r:embed="rId2"/>
              </a:buBlip>
              <a:defRPr sz="3000"/>
            </a:lvl4pPr>
            <a:lvl5pPr marL="1714500" indent="-342900">
              <a:spcBef>
                <a:spcPts val="2800"/>
              </a:spcBef>
              <a:buBlip>
                <a:blip r:embed="rId2"/>
              </a:buBlip>
              <a:defRPr sz="3000"/>
            </a:lvl5pPr>
          </a:lstStyle>
          <a:p>
            <a:r>
              <a:t>Textebene 1</a:t>
            </a:r>
          </a:p>
          <a:p>
            <a:pPr lvl="1"/>
            <a:r>
              <a:t>Textebene 2</a:t>
            </a:r>
          </a:p>
          <a:p>
            <a:pPr lvl="2"/>
            <a:r>
              <a:t>Textebene 3</a:t>
            </a:r>
          </a:p>
          <a:p>
            <a:pPr lvl="3"/>
            <a:r>
              <a:t>Textebene 4</a:t>
            </a:r>
          </a:p>
          <a:p>
            <a:pPr lvl="4"/>
            <a:r>
              <a:t>Textebene 5</a:t>
            </a:r>
          </a:p>
        </p:txBody>
      </p:sp>
      <p:sp>
        <p:nvSpPr>
          <p:cNvPr id="6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el, Punkte &amp; Livevideo – klein">
    <p:spTree>
      <p:nvGrpSpPr>
        <p:cNvPr id="1" name=""/>
        <p:cNvGrpSpPr/>
        <p:nvPr/>
      </p:nvGrpSpPr>
      <p:grpSpPr>
        <a:xfrm>
          <a:off x="0" y="0"/>
          <a:ext cx="0" cy="0"/>
          <a:chOff x="0" y="0"/>
          <a:chExt cx="0" cy="0"/>
        </a:xfrm>
      </p:grpSpPr>
      <p:sp>
        <p:nvSpPr>
          <p:cNvPr id="75" name="Titeltext"/>
          <p:cNvSpPr txBox="1">
            <a:spLocks noGrp="1"/>
          </p:cNvSpPr>
          <p:nvPr>
            <p:ph type="title"/>
          </p:nvPr>
        </p:nvSpPr>
        <p:spPr>
          <a:prstGeom prst="rect">
            <a:avLst/>
          </a:prstGeom>
        </p:spPr>
        <p:txBody>
          <a:bodyPr/>
          <a:lstStyle/>
          <a:p>
            <a:r>
              <a:t>Titeltext</a:t>
            </a:r>
          </a:p>
        </p:txBody>
      </p:sp>
      <p:sp>
        <p:nvSpPr>
          <p:cNvPr id="76" name="Textebene 1…"/>
          <p:cNvSpPr txBox="1">
            <a:spLocks noGrp="1"/>
          </p:cNvSpPr>
          <p:nvPr>
            <p:ph type="body" sz="half" idx="1"/>
          </p:nvPr>
        </p:nvSpPr>
        <p:spPr>
          <a:xfrm>
            <a:off x="787400" y="2768600"/>
            <a:ext cx="5486400" cy="5715000"/>
          </a:xfrm>
          <a:prstGeom prst="rect">
            <a:avLst/>
          </a:prstGeom>
        </p:spPr>
        <p:txBody>
          <a:bodyPr/>
          <a:lstStyle>
            <a:lvl1pPr marL="342900" indent="-342900">
              <a:spcBef>
                <a:spcPts val="2800"/>
              </a:spcBef>
              <a:buBlip>
                <a:blip r:embed="rId2"/>
              </a:buBlip>
              <a:defRPr sz="3000"/>
            </a:lvl1pPr>
            <a:lvl2pPr marL="685800" indent="-342900">
              <a:spcBef>
                <a:spcPts val="2800"/>
              </a:spcBef>
              <a:buBlip>
                <a:blip r:embed="rId2"/>
              </a:buBlip>
              <a:defRPr sz="3000"/>
            </a:lvl2pPr>
            <a:lvl3pPr marL="1028700" indent="-342900">
              <a:spcBef>
                <a:spcPts val="2800"/>
              </a:spcBef>
              <a:buBlip>
                <a:blip r:embed="rId2"/>
              </a:buBlip>
              <a:defRPr sz="3000"/>
            </a:lvl3pPr>
            <a:lvl4pPr marL="1371600" indent="-342900">
              <a:spcBef>
                <a:spcPts val="2800"/>
              </a:spcBef>
              <a:buBlip>
                <a:blip r:embed="rId2"/>
              </a:buBlip>
              <a:defRPr sz="3000"/>
            </a:lvl4pPr>
            <a:lvl5pPr marL="1714500" indent="-342900">
              <a:spcBef>
                <a:spcPts val="2800"/>
              </a:spcBef>
              <a:buBlip>
                <a:blip r:embed="rId2"/>
              </a:buBlip>
              <a:defRPr sz="3000"/>
            </a:lvl5pPr>
          </a:lstStyle>
          <a:p>
            <a:r>
              <a:t>Textebene 1</a:t>
            </a:r>
          </a:p>
          <a:p>
            <a:pPr lvl="1"/>
            <a:r>
              <a:t>Textebene 2</a:t>
            </a:r>
          </a:p>
          <a:p>
            <a:pPr lvl="2"/>
            <a:r>
              <a:t>Textebene 3</a:t>
            </a:r>
          </a:p>
          <a:p>
            <a:pPr lvl="3"/>
            <a:r>
              <a:t>Textebene 4</a:t>
            </a:r>
          </a:p>
          <a:p>
            <a:pPr lvl="4"/>
            <a:r>
              <a:t>Textebene 5</a:t>
            </a:r>
          </a:p>
        </p:txBody>
      </p:sp>
      <p:sp>
        <p:nvSpPr>
          <p:cNvPr id="7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el, Punkte &amp; Livevideo – groß">
    <p:spTree>
      <p:nvGrpSpPr>
        <p:cNvPr id="1" name=""/>
        <p:cNvGrpSpPr/>
        <p:nvPr/>
      </p:nvGrpSpPr>
      <p:grpSpPr>
        <a:xfrm>
          <a:off x="0" y="0"/>
          <a:ext cx="0" cy="0"/>
          <a:chOff x="0" y="0"/>
          <a:chExt cx="0" cy="0"/>
        </a:xfrm>
      </p:grpSpPr>
      <p:sp>
        <p:nvSpPr>
          <p:cNvPr id="84" name="Titeltext"/>
          <p:cNvSpPr txBox="1">
            <a:spLocks noGrp="1"/>
          </p:cNvSpPr>
          <p:nvPr>
            <p:ph type="title"/>
          </p:nvPr>
        </p:nvSpPr>
        <p:spPr>
          <a:prstGeom prst="rect">
            <a:avLst/>
          </a:prstGeom>
        </p:spPr>
        <p:txBody>
          <a:bodyPr/>
          <a:lstStyle/>
          <a:p>
            <a:r>
              <a:t>Titeltext</a:t>
            </a:r>
          </a:p>
        </p:txBody>
      </p:sp>
      <p:sp>
        <p:nvSpPr>
          <p:cNvPr id="85" name="Textebene 1…"/>
          <p:cNvSpPr txBox="1">
            <a:spLocks noGrp="1"/>
          </p:cNvSpPr>
          <p:nvPr>
            <p:ph type="body" sz="half" idx="1"/>
          </p:nvPr>
        </p:nvSpPr>
        <p:spPr>
          <a:xfrm>
            <a:off x="787400" y="2768600"/>
            <a:ext cx="5486400" cy="5715000"/>
          </a:xfrm>
          <a:prstGeom prst="rect">
            <a:avLst/>
          </a:prstGeom>
        </p:spPr>
        <p:txBody>
          <a:bodyPr/>
          <a:lstStyle>
            <a:lvl1pPr marL="342900" indent="-342900">
              <a:spcBef>
                <a:spcPts val="2800"/>
              </a:spcBef>
              <a:buBlip>
                <a:blip r:embed="rId2"/>
              </a:buBlip>
              <a:defRPr sz="3000"/>
            </a:lvl1pPr>
            <a:lvl2pPr marL="685800" indent="-342900">
              <a:spcBef>
                <a:spcPts val="2800"/>
              </a:spcBef>
              <a:buBlip>
                <a:blip r:embed="rId2"/>
              </a:buBlip>
              <a:defRPr sz="3000"/>
            </a:lvl2pPr>
            <a:lvl3pPr marL="1028700" indent="-342900">
              <a:spcBef>
                <a:spcPts val="2800"/>
              </a:spcBef>
              <a:buBlip>
                <a:blip r:embed="rId2"/>
              </a:buBlip>
              <a:defRPr sz="3000"/>
            </a:lvl3pPr>
            <a:lvl4pPr marL="1371600" indent="-342900">
              <a:spcBef>
                <a:spcPts val="2800"/>
              </a:spcBef>
              <a:buBlip>
                <a:blip r:embed="rId2"/>
              </a:buBlip>
              <a:defRPr sz="3000"/>
            </a:lvl4pPr>
            <a:lvl5pPr marL="1714500" indent="-342900">
              <a:spcBef>
                <a:spcPts val="2800"/>
              </a:spcBef>
              <a:buBlip>
                <a:blip r:embed="rId2"/>
              </a:buBlip>
              <a:defRPr sz="3000"/>
            </a:lvl5pPr>
          </a:lstStyle>
          <a:p>
            <a:r>
              <a:t>Textebene 1</a:t>
            </a:r>
          </a:p>
          <a:p>
            <a:pPr lvl="1"/>
            <a:r>
              <a:t>Textebene 2</a:t>
            </a:r>
          </a:p>
          <a:p>
            <a:pPr lvl="2"/>
            <a:r>
              <a:t>Textebene 3</a:t>
            </a:r>
          </a:p>
          <a:p>
            <a:pPr lvl="3"/>
            <a:r>
              <a:t>Textebene 4</a:t>
            </a:r>
          </a:p>
          <a:p>
            <a:pPr lvl="4"/>
            <a:r>
              <a:t>Textebene 5</a:t>
            </a:r>
          </a:p>
        </p:txBody>
      </p:sp>
      <p:sp>
        <p:nvSpPr>
          <p:cNvPr id="86"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Textebene 1…"/>
          <p:cNvSpPr txBox="1">
            <a:spLocks noGrp="1"/>
          </p:cNvSpPr>
          <p:nvPr>
            <p:ph type="body" idx="1"/>
          </p:nvPr>
        </p:nvSpPr>
        <p:spPr>
          <a:xfrm>
            <a:off x="787400" y="1257300"/>
            <a:ext cx="11430000" cy="723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7"/>
              </a:buBlip>
            </a:lvl1pPr>
            <a:lvl2pPr>
              <a:buBlip>
                <a:blip r:embed="rId17"/>
              </a:buBlip>
            </a:lvl2pPr>
            <a:lvl3pPr>
              <a:buBlip>
                <a:blip r:embed="rId17"/>
              </a:buBlip>
            </a:lvl3pPr>
            <a:lvl4pPr>
              <a:buBlip>
                <a:blip r:embed="rId17"/>
              </a:buBlip>
            </a:lvl4pPr>
            <a:lvl5pPr>
              <a:buBlip>
                <a:blip r:embed="rId17"/>
              </a:buBlip>
            </a:lvl5pPr>
          </a:lstStyle>
          <a:p>
            <a:r>
              <a:t>Textebene 1</a:t>
            </a:r>
          </a:p>
          <a:p>
            <a:pPr lvl="1"/>
            <a:r>
              <a:t>Textebene 2</a:t>
            </a:r>
          </a:p>
          <a:p>
            <a:pPr lvl="2"/>
            <a:r>
              <a:t>Textebene 3</a:t>
            </a:r>
          </a:p>
          <a:p>
            <a:pPr lvl="3"/>
            <a:r>
              <a:t>Textebene 4</a:t>
            </a:r>
          </a:p>
          <a:p>
            <a:pPr lvl="4"/>
            <a:r>
              <a:t>Textebene 5</a:t>
            </a:r>
          </a:p>
        </p:txBody>
      </p:sp>
      <p:sp>
        <p:nvSpPr>
          <p:cNvPr id="3" name="Titeltext"/>
          <p:cNvSpPr txBox="1">
            <a:spLocks noGrp="1"/>
          </p:cNvSpPr>
          <p:nvPr>
            <p:ph type="title"/>
          </p:nvPr>
        </p:nvSpPr>
        <p:spPr>
          <a:xfrm>
            <a:off x="787400" y="254000"/>
            <a:ext cx="11430000" cy="2438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Titeltext</a:t>
            </a:r>
          </a:p>
        </p:txBody>
      </p:sp>
      <p:sp>
        <p:nvSpPr>
          <p:cNvPr id="4" name="Foliennummer"/>
          <p:cNvSpPr txBox="1">
            <a:spLocks noGrp="1"/>
          </p:cNvSpPr>
          <p:nvPr>
            <p:ph type="sldNum" sz="quarter" idx="2"/>
          </p:nvPr>
        </p:nvSpPr>
        <p:spPr>
          <a:xfrm>
            <a:off x="6302693" y="9131300"/>
            <a:ext cx="386716" cy="431800"/>
          </a:xfrm>
          <a:prstGeom prst="rect">
            <a:avLst/>
          </a:prstGeom>
          <a:ln w="12700">
            <a:miter lim="400000"/>
          </a:ln>
        </p:spPr>
        <p:txBody>
          <a:bodyPr wrap="none" lIns="50800" tIns="50800" rIns="50800" bIns="50800" anchor="ctr">
            <a:spAutoFit/>
          </a:bodyPr>
          <a:lstStyle>
            <a:lvl1pPr algn="ctr">
              <a:spcBef>
                <a:spcPts val="0"/>
              </a:spcBef>
              <a:defRPr sz="2200"/>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1pPr>
      <a:lvl2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2pPr>
      <a:lvl3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3pPr>
      <a:lvl4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4pPr>
      <a:lvl5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5pPr>
      <a:lvl6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6pPr>
      <a:lvl7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7pPr>
      <a:lvl8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8pPr>
      <a:lvl9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9pPr>
    </p:titleStyle>
    <p:bodyStyle>
      <a:lvl1pPr marL="393700" marR="0" indent="-393700" algn="l" defTabSz="584200" rtl="0" latinLnBrk="0">
        <a:lnSpc>
          <a:spcPct val="100000"/>
        </a:lnSpc>
        <a:spcBef>
          <a:spcPts val="3600"/>
        </a:spcBef>
        <a:spcAft>
          <a:spcPts val="0"/>
        </a:spcAft>
        <a:buClrTx/>
        <a:buSzPct val="50000"/>
        <a:buFontTx/>
        <a:buBlip>
          <a:blip r:embed="rId17"/>
        </a:buBlip>
        <a:tabLst/>
        <a:defRPr sz="3600" b="0" i="0" u="none" strike="noStrike" cap="none" spc="0" baseline="0">
          <a:solidFill>
            <a:srgbClr val="5E5E5E"/>
          </a:solidFill>
          <a:uFillTx/>
          <a:latin typeface="Hoefler Text"/>
          <a:ea typeface="Hoefler Text"/>
          <a:cs typeface="Hoefler Text"/>
          <a:sym typeface="Hoefler Text"/>
        </a:defRPr>
      </a:lvl1pPr>
      <a:lvl2pPr marL="787400" marR="0" indent="-393700" algn="l" defTabSz="584200" rtl="0" latinLnBrk="0">
        <a:lnSpc>
          <a:spcPct val="100000"/>
        </a:lnSpc>
        <a:spcBef>
          <a:spcPts val="3600"/>
        </a:spcBef>
        <a:spcAft>
          <a:spcPts val="0"/>
        </a:spcAft>
        <a:buClrTx/>
        <a:buSzPct val="50000"/>
        <a:buFontTx/>
        <a:buBlip>
          <a:blip r:embed="rId17"/>
        </a:buBlip>
        <a:tabLst/>
        <a:defRPr sz="3600" b="0" i="0" u="none" strike="noStrike" cap="none" spc="0" baseline="0">
          <a:solidFill>
            <a:srgbClr val="5E5E5E"/>
          </a:solidFill>
          <a:uFillTx/>
          <a:latin typeface="Hoefler Text"/>
          <a:ea typeface="Hoefler Text"/>
          <a:cs typeface="Hoefler Text"/>
          <a:sym typeface="Hoefler Text"/>
        </a:defRPr>
      </a:lvl2pPr>
      <a:lvl3pPr marL="1181100" marR="0" indent="-393700" algn="l" defTabSz="584200" rtl="0" latinLnBrk="0">
        <a:lnSpc>
          <a:spcPct val="100000"/>
        </a:lnSpc>
        <a:spcBef>
          <a:spcPts val="3600"/>
        </a:spcBef>
        <a:spcAft>
          <a:spcPts val="0"/>
        </a:spcAft>
        <a:buClrTx/>
        <a:buSzPct val="50000"/>
        <a:buFontTx/>
        <a:buBlip>
          <a:blip r:embed="rId17"/>
        </a:buBlip>
        <a:tabLst/>
        <a:defRPr sz="3600" b="0" i="0" u="none" strike="noStrike" cap="none" spc="0" baseline="0">
          <a:solidFill>
            <a:srgbClr val="5E5E5E"/>
          </a:solidFill>
          <a:uFillTx/>
          <a:latin typeface="Hoefler Text"/>
          <a:ea typeface="Hoefler Text"/>
          <a:cs typeface="Hoefler Text"/>
          <a:sym typeface="Hoefler Text"/>
        </a:defRPr>
      </a:lvl3pPr>
      <a:lvl4pPr marL="1574800" marR="0" indent="-393700" algn="l" defTabSz="584200" rtl="0" latinLnBrk="0">
        <a:lnSpc>
          <a:spcPct val="100000"/>
        </a:lnSpc>
        <a:spcBef>
          <a:spcPts val="3600"/>
        </a:spcBef>
        <a:spcAft>
          <a:spcPts val="0"/>
        </a:spcAft>
        <a:buClrTx/>
        <a:buSzPct val="50000"/>
        <a:buFontTx/>
        <a:buBlip>
          <a:blip r:embed="rId17"/>
        </a:buBlip>
        <a:tabLst/>
        <a:defRPr sz="3600" b="0" i="0" u="none" strike="noStrike" cap="none" spc="0" baseline="0">
          <a:solidFill>
            <a:srgbClr val="5E5E5E"/>
          </a:solidFill>
          <a:uFillTx/>
          <a:latin typeface="Hoefler Text"/>
          <a:ea typeface="Hoefler Text"/>
          <a:cs typeface="Hoefler Text"/>
          <a:sym typeface="Hoefler Text"/>
        </a:defRPr>
      </a:lvl4pPr>
      <a:lvl5pPr marL="1968500" marR="0" indent="-393700" algn="l" defTabSz="584200" rtl="0" latinLnBrk="0">
        <a:lnSpc>
          <a:spcPct val="100000"/>
        </a:lnSpc>
        <a:spcBef>
          <a:spcPts val="3600"/>
        </a:spcBef>
        <a:spcAft>
          <a:spcPts val="0"/>
        </a:spcAft>
        <a:buClrTx/>
        <a:buSzPct val="50000"/>
        <a:buFontTx/>
        <a:buBlip>
          <a:blip r:embed="rId17"/>
        </a:buBlip>
        <a:tabLst/>
        <a:defRPr sz="3600" b="0" i="0" u="none" strike="noStrike" cap="none" spc="0" baseline="0">
          <a:solidFill>
            <a:srgbClr val="5E5E5E"/>
          </a:solidFill>
          <a:uFillTx/>
          <a:latin typeface="Hoefler Text"/>
          <a:ea typeface="Hoefler Text"/>
          <a:cs typeface="Hoefler Text"/>
          <a:sym typeface="Hoefler Text"/>
        </a:defRPr>
      </a:lvl5pPr>
      <a:lvl6pPr marL="2362200" marR="0" indent="-393700" algn="l" defTabSz="584200" rtl="0" latinLnBrk="0">
        <a:lnSpc>
          <a:spcPct val="100000"/>
        </a:lnSpc>
        <a:spcBef>
          <a:spcPts val="3600"/>
        </a:spcBef>
        <a:spcAft>
          <a:spcPts val="0"/>
        </a:spcAft>
        <a:buClrTx/>
        <a:buSzPct val="50000"/>
        <a:buFontTx/>
        <a:buBlip>
          <a:blip r:embed="rId17"/>
        </a:buBlip>
        <a:tabLst/>
        <a:defRPr sz="3600" b="0" i="0" u="none" strike="noStrike" cap="none" spc="0" baseline="0">
          <a:solidFill>
            <a:srgbClr val="5E5E5E"/>
          </a:solidFill>
          <a:uFillTx/>
          <a:latin typeface="Hoefler Text"/>
          <a:ea typeface="Hoefler Text"/>
          <a:cs typeface="Hoefler Text"/>
          <a:sym typeface="Hoefler Text"/>
        </a:defRPr>
      </a:lvl6pPr>
      <a:lvl7pPr marL="2755900" marR="0" indent="-393700" algn="l" defTabSz="584200" rtl="0" latinLnBrk="0">
        <a:lnSpc>
          <a:spcPct val="100000"/>
        </a:lnSpc>
        <a:spcBef>
          <a:spcPts val="3600"/>
        </a:spcBef>
        <a:spcAft>
          <a:spcPts val="0"/>
        </a:spcAft>
        <a:buClrTx/>
        <a:buSzPct val="50000"/>
        <a:buFontTx/>
        <a:buBlip>
          <a:blip r:embed="rId17"/>
        </a:buBlip>
        <a:tabLst/>
        <a:defRPr sz="3600" b="0" i="0" u="none" strike="noStrike" cap="none" spc="0" baseline="0">
          <a:solidFill>
            <a:srgbClr val="5E5E5E"/>
          </a:solidFill>
          <a:uFillTx/>
          <a:latin typeface="Hoefler Text"/>
          <a:ea typeface="Hoefler Text"/>
          <a:cs typeface="Hoefler Text"/>
          <a:sym typeface="Hoefler Text"/>
        </a:defRPr>
      </a:lvl7pPr>
      <a:lvl8pPr marL="3149600" marR="0" indent="-393700" algn="l" defTabSz="584200" rtl="0" latinLnBrk="0">
        <a:lnSpc>
          <a:spcPct val="100000"/>
        </a:lnSpc>
        <a:spcBef>
          <a:spcPts val="3600"/>
        </a:spcBef>
        <a:spcAft>
          <a:spcPts val="0"/>
        </a:spcAft>
        <a:buClrTx/>
        <a:buSzPct val="50000"/>
        <a:buFontTx/>
        <a:buBlip>
          <a:blip r:embed="rId17"/>
        </a:buBlip>
        <a:tabLst/>
        <a:defRPr sz="3600" b="0" i="0" u="none" strike="noStrike" cap="none" spc="0" baseline="0">
          <a:solidFill>
            <a:srgbClr val="5E5E5E"/>
          </a:solidFill>
          <a:uFillTx/>
          <a:latin typeface="Hoefler Text"/>
          <a:ea typeface="Hoefler Text"/>
          <a:cs typeface="Hoefler Text"/>
          <a:sym typeface="Hoefler Text"/>
        </a:defRPr>
      </a:lvl8pPr>
      <a:lvl9pPr marL="3543300" marR="0" indent="-393700" algn="l" defTabSz="584200" rtl="0" latinLnBrk="0">
        <a:lnSpc>
          <a:spcPct val="100000"/>
        </a:lnSpc>
        <a:spcBef>
          <a:spcPts val="3600"/>
        </a:spcBef>
        <a:spcAft>
          <a:spcPts val="0"/>
        </a:spcAft>
        <a:buClrTx/>
        <a:buSzPct val="50000"/>
        <a:buFontTx/>
        <a:buBlip>
          <a:blip r:embed="rId17"/>
        </a:buBlip>
        <a:tabLst/>
        <a:defRPr sz="3600" b="0" i="0" u="none" strike="noStrike" cap="none" spc="0" baseline="0">
          <a:solidFill>
            <a:srgbClr val="5E5E5E"/>
          </a:solidFill>
          <a:uFillTx/>
          <a:latin typeface="Hoefler Text"/>
          <a:ea typeface="Hoefler Text"/>
          <a:cs typeface="Hoefler Text"/>
          <a:sym typeface="Hoefler Text"/>
        </a:defRPr>
      </a:lvl9pPr>
    </p:bodyStyle>
    <p:otherStyle>
      <a:lvl1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1pPr>
      <a:lvl2pPr marL="0" marR="0" indent="2286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2pPr>
      <a:lvl3pPr marL="0" marR="0" indent="4572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3pPr>
      <a:lvl4pPr marL="0" marR="0" indent="6858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4pPr>
      <a:lvl5pPr marL="0" marR="0" indent="9144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5pPr>
      <a:lvl6pPr marL="0" marR="0" indent="11430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6pPr>
      <a:lvl7pPr marL="0" marR="0" indent="13716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7pPr>
      <a:lvl8pPr marL="0" marR="0" indent="16002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8pPr>
      <a:lvl9pPr marL="0" marR="0" indent="18288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BSHNA.png" descr="BSHNA.png"/>
          <p:cNvPicPr>
            <a:picLocks noChangeAspect="1"/>
          </p:cNvPicPr>
          <p:nvPr/>
        </p:nvPicPr>
        <p:blipFill>
          <a:blip r:embed="rId2"/>
          <a:stretch>
            <a:fillRect/>
          </a:stretch>
        </p:blipFill>
        <p:spPr>
          <a:xfrm>
            <a:off x="2160973" y="535373"/>
            <a:ext cx="8682854" cy="8682854"/>
          </a:xfrm>
          <a:prstGeom prst="rect">
            <a:avLst/>
          </a:prstGeom>
          <a:ln w="12700">
            <a:miter lim="400000"/>
          </a:ln>
        </p:spPr>
      </p:pic>
      <p:sp>
        <p:nvSpPr>
          <p:cNvPr id="138" name="Building Strong…"/>
          <p:cNvSpPr txBox="1">
            <a:spLocks noGrp="1"/>
          </p:cNvSpPr>
          <p:nvPr>
            <p:ph type="subTitle" sz="quarter" idx="1"/>
          </p:nvPr>
        </p:nvSpPr>
        <p:spPr>
          <a:xfrm>
            <a:off x="-2199022" y="4540455"/>
            <a:ext cx="11430001" cy="1447801"/>
          </a:xfrm>
          <a:prstGeom prst="rect">
            <a:avLst/>
          </a:prstGeom>
        </p:spPr>
        <p:txBody>
          <a:bodyPr>
            <a:noAutofit/>
          </a:bodyPr>
          <a:lstStyle/>
          <a:p>
            <a:pPr algn="r">
              <a:defRPr sz="2000" b="1">
                <a:solidFill>
                  <a:srgbClr val="E2E0D2"/>
                </a:solidFill>
                <a:effectLst>
                  <a:outerShdw blurRad="63500" dist="12700" dir="5400000" rotWithShape="0">
                    <a:srgbClr val="000000">
                      <a:alpha val="30000"/>
                    </a:srgbClr>
                  </a:outerShdw>
                </a:effectLst>
                <a:latin typeface="+mn-lt"/>
                <a:ea typeface="+mn-ea"/>
                <a:cs typeface="+mn-cs"/>
                <a:sym typeface="Baskerville"/>
              </a:defRPr>
            </a:pPr>
            <a:r>
              <a:rPr dirty="0">
                <a:latin typeface="Garamond" panose="02020404030301010803" pitchFamily="18" charset="0"/>
              </a:rPr>
              <a:t>Building Strong</a:t>
            </a:r>
          </a:p>
          <a:p>
            <a:pPr algn="r">
              <a:defRPr sz="2000" b="1">
                <a:solidFill>
                  <a:srgbClr val="E2E0D2"/>
                </a:solidFill>
                <a:effectLst>
                  <a:outerShdw blurRad="63500" dist="12700" dir="5400000" rotWithShape="0">
                    <a:srgbClr val="000000">
                      <a:alpha val="30000"/>
                    </a:srgbClr>
                  </a:outerShdw>
                </a:effectLst>
                <a:latin typeface="+mn-lt"/>
                <a:ea typeface="+mn-ea"/>
                <a:cs typeface="+mn-cs"/>
                <a:sym typeface="Baskerville"/>
              </a:defRPr>
            </a:pPr>
            <a:r>
              <a:rPr dirty="0">
                <a:latin typeface="Garamond" panose="02020404030301010803" pitchFamily="18" charset="0"/>
              </a:rPr>
              <a:t>Homegroups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Building Strong Home Groups Step 5"/>
          <p:cNvSpPr txBox="1">
            <a:spLocks noGrp="1"/>
          </p:cNvSpPr>
          <p:nvPr>
            <p:ph type="title"/>
          </p:nvPr>
        </p:nvSpPr>
        <p:spPr>
          <a:xfrm>
            <a:off x="787400" y="302990"/>
            <a:ext cx="11430000" cy="2438400"/>
          </a:xfrm>
          <a:prstGeom prst="rect">
            <a:avLst/>
          </a:prstGeom>
        </p:spPr>
        <p:txBody>
          <a:bodyPr wrap="none" anchor="t" anchorCtr="0">
            <a:noAutofit/>
          </a:bodyPr>
          <a:lstStyle/>
          <a:p>
            <a:pPr defTabSz="438150">
              <a:defRPr sz="5850">
                <a:effectLst>
                  <a:outerShdw blurRad="47625" dist="9525" dir="5400000" rotWithShape="0">
                    <a:srgbClr val="000000">
                      <a:alpha val="30000"/>
                    </a:srgbClr>
                  </a:outerShdw>
                </a:effectLst>
              </a:defRPr>
            </a:pPr>
            <a:r>
              <a:rPr sz="7200" dirty="0">
                <a:latin typeface="Garamond" panose="02020404030301010803" pitchFamily="18" charset="0"/>
                <a:ea typeface="Baskerville" panose="02020502070401020303" pitchFamily="18" charset="0"/>
              </a:rPr>
              <a:t>Building Strong Home Groups </a:t>
            </a:r>
            <a:br>
              <a:rPr lang="de-DE" sz="7200" dirty="0">
                <a:latin typeface="Garamond" panose="02020404030301010803" pitchFamily="18" charset="0"/>
                <a:ea typeface="Baskerville" panose="02020502070401020303" pitchFamily="18" charset="0"/>
              </a:rPr>
            </a:br>
            <a:r>
              <a:rPr sz="7200" dirty="0">
                <a:latin typeface="Garamond" panose="02020404030301010803" pitchFamily="18" charset="0"/>
                <a:ea typeface="Baskerville" panose="02020502070401020303" pitchFamily="18" charset="0"/>
              </a:rPr>
              <a:t>Step 5</a:t>
            </a:r>
            <a:endParaRPr sz="7200" dirty="0">
              <a:solidFill>
                <a:srgbClr val="000000"/>
              </a:solidFill>
              <a:latin typeface="Garamond" panose="02020404030301010803" pitchFamily="18" charset="0"/>
              <a:ea typeface="Baskerville" panose="02020502070401020303" pitchFamily="18" charset="0"/>
              <a:cs typeface="Times Roman"/>
              <a:sym typeface="Times Roman"/>
            </a:endParaRPr>
          </a:p>
          <a:p>
            <a:pPr defTabSz="438150">
              <a:defRPr sz="5850">
                <a:effectLst>
                  <a:outerShdw blurRad="47625" dist="9525" dir="5400000" rotWithShape="0">
                    <a:srgbClr val="000000">
                      <a:alpha val="30000"/>
                    </a:srgbClr>
                  </a:outerShdw>
                </a:effectLst>
              </a:defRPr>
            </a:pPr>
            <a:endParaRPr sz="900" dirty="0">
              <a:solidFill>
                <a:srgbClr val="000000"/>
              </a:solidFill>
              <a:latin typeface="Times Roman"/>
              <a:ea typeface="Times Roman"/>
              <a:cs typeface="Times Roman"/>
              <a:sym typeface="Times Roman"/>
            </a:endParaRPr>
          </a:p>
          <a:p>
            <a:pPr defTabSz="438150">
              <a:defRPr sz="5850">
                <a:effectLst>
                  <a:outerShdw blurRad="47625" dist="9525" dir="5400000" rotWithShape="0">
                    <a:srgbClr val="000000">
                      <a:alpha val="30000"/>
                    </a:srgbClr>
                  </a:outerShdw>
                </a:effectLst>
              </a:defRPr>
            </a:pPr>
            <a:endParaRPr sz="900" dirty="0">
              <a:solidFill>
                <a:srgbClr val="000000"/>
              </a:solidFill>
              <a:latin typeface="Times Roman"/>
              <a:ea typeface="Times Roman"/>
              <a:cs typeface="Times Roman"/>
              <a:sym typeface="Times Roman"/>
            </a:endParaRPr>
          </a:p>
          <a:p>
            <a:pPr defTabSz="438150">
              <a:defRPr sz="5850">
                <a:effectLst>
                  <a:outerShdw blurRad="47625" dist="9525" dir="5400000" rotWithShape="0">
                    <a:srgbClr val="000000">
                      <a:alpha val="30000"/>
                    </a:srgbClr>
                  </a:outerShdw>
                </a:effectLst>
              </a:defRPr>
            </a:pPr>
            <a:endParaRPr sz="900" dirty="0">
              <a:solidFill>
                <a:srgbClr val="000000"/>
              </a:solidFill>
              <a:latin typeface="Times Roman"/>
              <a:ea typeface="Times Roman"/>
              <a:cs typeface="Times Roman"/>
              <a:sym typeface="Times Roman"/>
            </a:endParaRPr>
          </a:p>
          <a:p>
            <a:pPr defTabSz="438150">
              <a:defRPr sz="5850">
                <a:effectLst>
                  <a:outerShdw blurRad="47625" dist="9525" dir="5400000" rotWithShape="0">
                    <a:srgbClr val="000000">
                      <a:alpha val="30000"/>
                    </a:srgbClr>
                  </a:outerShdw>
                </a:effectLst>
              </a:defRPr>
            </a:pPr>
            <a:endParaRPr sz="900" dirty="0">
              <a:solidFill>
                <a:srgbClr val="000000"/>
              </a:solidFill>
              <a:latin typeface="Times Roman"/>
              <a:ea typeface="Times Roman"/>
              <a:cs typeface="Times Roman"/>
              <a:sym typeface="Times Roman"/>
            </a:endParaRPr>
          </a:p>
        </p:txBody>
      </p:sp>
      <p:sp>
        <p:nvSpPr>
          <p:cNvPr id="166" name="Make Decision(s)…"/>
          <p:cNvSpPr txBox="1">
            <a:spLocks noGrp="1"/>
          </p:cNvSpPr>
          <p:nvPr>
            <p:ph type="body" idx="1"/>
          </p:nvPr>
        </p:nvSpPr>
        <p:spPr>
          <a:xfrm>
            <a:off x="787400" y="3060000"/>
            <a:ext cx="11430000" cy="5715000"/>
          </a:xfrm>
          <a:prstGeom prst="rect">
            <a:avLst/>
          </a:prstGeom>
        </p:spPr>
        <p:txBody>
          <a:bodyPr anchor="t">
            <a:noAutofit/>
          </a:bodyPr>
          <a:lstStyle/>
          <a:p>
            <a:pPr marL="0" indent="0" algn="ctr">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dirty="0">
                <a:latin typeface="Garamond" panose="02020404030301010803" pitchFamily="18" charset="0"/>
                <a:ea typeface="Baskerville" panose="02020502070401020303" pitchFamily="18" charset="0"/>
              </a:rPr>
              <a:t>Make Decision(s)</a:t>
            </a:r>
          </a:p>
          <a:p>
            <a:pPr marL="0" indent="0" algn="ctr">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endParaRPr dirty="0">
              <a:latin typeface="Garamond" panose="02020404030301010803" pitchFamily="18" charset="0"/>
              <a:ea typeface="Baskerville" panose="02020502070401020303" pitchFamily="18" charset="0"/>
            </a:endParaRPr>
          </a:p>
          <a:p>
            <a:pPr marL="0" indent="0" algn="ctr">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dirty="0">
                <a:latin typeface="Garamond" panose="02020404030301010803" pitchFamily="18" charset="0"/>
                <a:ea typeface="Baskerville" panose="02020502070401020303" pitchFamily="18" charset="0"/>
              </a:rPr>
              <a:t>From the brainstorming, look for simple, practical </a:t>
            </a:r>
          </a:p>
          <a:p>
            <a:pPr marL="0" indent="0" algn="ctr">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dirty="0">
                <a:latin typeface="Garamond" panose="02020404030301010803" pitchFamily="18" charset="0"/>
                <a:ea typeface="Baskerville" panose="02020502070401020303" pitchFamily="18" charset="0"/>
              </a:rPr>
              <a:t>actions the group can take to implement the solutions. </a:t>
            </a:r>
          </a:p>
          <a:p>
            <a:pPr marL="0" indent="0" algn="ctr">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dirty="0">
                <a:latin typeface="Garamond" panose="02020404030301010803" pitchFamily="18" charset="0"/>
                <a:ea typeface="Baskerville" panose="02020502070401020303" pitchFamily="18" charset="0"/>
              </a:rPr>
              <a:t>Be specific about who will carry out the action, </a:t>
            </a:r>
          </a:p>
          <a:p>
            <a:pPr marL="0" indent="0" algn="ctr">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dirty="0">
                <a:latin typeface="Garamond" panose="02020404030301010803" pitchFamily="18" charset="0"/>
                <a:ea typeface="Baskerville" panose="02020502070401020303" pitchFamily="18" charset="0"/>
              </a:rPr>
              <a:t>and how it should be done.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Building Strong Home Groups Step 5"/>
          <p:cNvSpPr txBox="1">
            <a:spLocks noGrp="1"/>
          </p:cNvSpPr>
          <p:nvPr>
            <p:ph type="title"/>
          </p:nvPr>
        </p:nvSpPr>
        <p:spPr>
          <a:xfrm>
            <a:off x="787400" y="302400"/>
            <a:ext cx="11430000" cy="2438400"/>
          </a:xfrm>
          <a:prstGeom prst="rect">
            <a:avLst/>
          </a:prstGeom>
        </p:spPr>
        <p:txBody>
          <a:bodyPr wrap="none" anchor="t" anchorCtr="0">
            <a:noAutofit/>
          </a:bodyPr>
          <a:lstStyle/>
          <a:p>
            <a:r>
              <a:rPr sz="7200" dirty="0">
                <a:latin typeface="Garamond" panose="02020404030301010803" pitchFamily="18" charset="0"/>
                <a:ea typeface="Baskerville" panose="02020502070401020303" pitchFamily="18" charset="0"/>
              </a:rPr>
              <a:t>Building Strong Home Groups </a:t>
            </a:r>
            <a:br>
              <a:rPr lang="de-DE" sz="7200" dirty="0">
                <a:latin typeface="Garamond" panose="02020404030301010803" pitchFamily="18" charset="0"/>
                <a:ea typeface="Baskerville" panose="02020502070401020303" pitchFamily="18" charset="0"/>
              </a:rPr>
            </a:br>
            <a:r>
              <a:rPr sz="7200" dirty="0">
                <a:latin typeface="Garamond" panose="02020404030301010803" pitchFamily="18" charset="0"/>
                <a:ea typeface="Baskerville" panose="02020502070401020303" pitchFamily="18" charset="0"/>
              </a:rPr>
              <a:t>Step 5</a:t>
            </a:r>
          </a:p>
        </p:txBody>
      </p:sp>
      <p:sp>
        <p:nvSpPr>
          <p:cNvPr id="169" name="Call for action…"/>
          <p:cNvSpPr txBox="1">
            <a:spLocks noGrp="1"/>
          </p:cNvSpPr>
          <p:nvPr>
            <p:ph type="body" idx="1"/>
          </p:nvPr>
        </p:nvSpPr>
        <p:spPr>
          <a:xfrm>
            <a:off x="787400" y="3060000"/>
            <a:ext cx="11430000" cy="5715000"/>
          </a:xfrm>
          <a:prstGeom prst="rect">
            <a:avLst/>
          </a:prstGeom>
        </p:spPr>
        <p:txBody>
          <a:bodyPr anchor="t">
            <a:normAutofit/>
          </a:bodyPr>
          <a:lstStyle/>
          <a:p>
            <a:pPr marL="0" indent="0" algn="ctr">
              <a:spcBef>
                <a:spcPts val="0"/>
              </a:spcBef>
              <a:buSzTx/>
              <a:buNone/>
              <a:defRPr sz="43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sz="3400" dirty="0">
                <a:latin typeface="Garamond" panose="02020404030301010803" pitchFamily="18" charset="0"/>
                <a:ea typeface="Baskerville" panose="02020502070401020303" pitchFamily="18" charset="0"/>
              </a:rPr>
              <a:t>Call for action</a:t>
            </a:r>
          </a:p>
          <a:p>
            <a:pPr marL="0" indent="0" algn="ctr">
              <a:spcBef>
                <a:spcPts val="0"/>
              </a:spcBef>
              <a:buSzTx/>
              <a:buNone/>
              <a:defRPr sz="4300">
                <a:solidFill>
                  <a:srgbClr val="424242"/>
                </a:solidFill>
                <a:effectLst>
                  <a:outerShdw blurRad="63500" dist="12700" dir="5400000" rotWithShape="0">
                    <a:srgbClr val="000000">
                      <a:alpha val="30000"/>
                    </a:srgbClr>
                  </a:outerShdw>
                </a:effectLst>
                <a:latin typeface="+mn-lt"/>
                <a:ea typeface="+mn-ea"/>
                <a:cs typeface="+mn-cs"/>
                <a:sym typeface="Baskerville"/>
              </a:defRPr>
            </a:pPr>
            <a:endParaRPr sz="3400" dirty="0">
              <a:latin typeface="Garamond" panose="02020404030301010803" pitchFamily="18" charset="0"/>
              <a:ea typeface="Baskerville" panose="02020502070401020303" pitchFamily="18" charset="0"/>
            </a:endParaRPr>
          </a:p>
          <a:p>
            <a:pPr marL="0" indent="0" algn="ctr">
              <a:spcBef>
                <a:spcPts val="0"/>
              </a:spcBef>
              <a:buSzTx/>
              <a:buNone/>
              <a:defRPr sz="43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sz="3400" dirty="0">
                <a:latin typeface="Garamond" panose="02020404030301010803" pitchFamily="18" charset="0"/>
                <a:ea typeface="Baskerville" panose="02020502070401020303" pitchFamily="18" charset="0"/>
              </a:rPr>
              <a:t>Ask people who wants to take some action and to improve the situation. Let them go out and be recognized as leaders by the rest of participants.</a:t>
            </a:r>
          </a:p>
          <a:p>
            <a:pPr marL="0" indent="0" algn="ctr">
              <a:spcBef>
                <a:spcPts val="0"/>
              </a:spcBef>
              <a:buSzTx/>
              <a:buNone/>
              <a:defRPr sz="43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sz="3400" dirty="0">
                <a:latin typeface="Garamond" panose="02020404030301010803" pitchFamily="18" charset="0"/>
                <a:ea typeface="Baskerville" panose="02020502070401020303" pitchFamily="18" charset="0"/>
              </a:rPr>
              <a:t>Ask them how, when and what can they do to change the situation.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Building Strong Home Groups Step 5"/>
          <p:cNvSpPr txBox="1">
            <a:spLocks noGrp="1"/>
          </p:cNvSpPr>
          <p:nvPr>
            <p:ph type="title"/>
          </p:nvPr>
        </p:nvSpPr>
        <p:spPr>
          <a:xfrm>
            <a:off x="262952" y="302400"/>
            <a:ext cx="12478895" cy="2438400"/>
          </a:xfrm>
          <a:prstGeom prst="rect">
            <a:avLst/>
          </a:prstGeom>
        </p:spPr>
        <p:txBody>
          <a:bodyPr wrap="none" anchor="t" anchorCtr="0">
            <a:noAutofit/>
          </a:bodyPr>
          <a:lstStyle>
            <a:lvl1pPr defTabSz="560831">
              <a:defRPr sz="7487">
                <a:effectLst>
                  <a:outerShdw blurRad="60959" dist="12192" dir="5400000" rotWithShape="0">
                    <a:srgbClr val="000000">
                      <a:alpha val="30000"/>
                    </a:srgbClr>
                  </a:outerShdw>
                </a:effectLst>
              </a:defRPr>
            </a:lvl1pPr>
          </a:lstStyle>
          <a:p>
            <a:r>
              <a:rPr sz="7200" dirty="0">
                <a:latin typeface="Garamond" panose="02020404030301010803" pitchFamily="18" charset="0"/>
                <a:ea typeface="Baskerville" panose="02020502070401020303" pitchFamily="18" charset="0"/>
              </a:rPr>
              <a:t>Building Strong Home Groups</a:t>
            </a:r>
            <a:br>
              <a:rPr lang="de-DE" sz="7200" dirty="0">
                <a:latin typeface="Garamond" panose="02020404030301010803" pitchFamily="18" charset="0"/>
                <a:ea typeface="Baskerville" panose="02020502070401020303" pitchFamily="18" charset="0"/>
              </a:rPr>
            </a:br>
            <a:r>
              <a:rPr sz="7200" dirty="0">
                <a:latin typeface="Garamond" panose="02020404030301010803" pitchFamily="18" charset="0"/>
                <a:ea typeface="Baskerville" panose="02020502070401020303" pitchFamily="18" charset="0"/>
              </a:rPr>
              <a:t>Step 5</a:t>
            </a:r>
            <a:endParaRPr sz="7200" dirty="0">
              <a:solidFill>
                <a:srgbClr val="000000"/>
              </a:solidFill>
              <a:latin typeface="Garamond" panose="02020404030301010803" pitchFamily="18" charset="0"/>
              <a:ea typeface="Baskerville" panose="02020502070401020303" pitchFamily="18" charset="0"/>
              <a:cs typeface="Times Roman"/>
              <a:sym typeface="Times Roman"/>
            </a:endParaRPr>
          </a:p>
        </p:txBody>
      </p:sp>
      <p:sp>
        <p:nvSpPr>
          <p:cNvPr id="172" name="Let'em speak…"/>
          <p:cNvSpPr txBox="1">
            <a:spLocks noGrp="1"/>
          </p:cNvSpPr>
          <p:nvPr>
            <p:ph type="body" idx="1"/>
          </p:nvPr>
        </p:nvSpPr>
        <p:spPr>
          <a:xfrm>
            <a:off x="787400" y="3060000"/>
            <a:ext cx="11430000" cy="5715000"/>
          </a:xfrm>
          <a:prstGeom prst="rect">
            <a:avLst/>
          </a:prstGeom>
        </p:spPr>
        <p:txBody>
          <a:bodyPr anchor="t">
            <a:normAutofit/>
          </a:bodyPr>
          <a:lstStyle/>
          <a:p>
            <a:pPr marL="0" indent="0" algn="ctr">
              <a:spcBef>
                <a:spcPts val="0"/>
              </a:spcBef>
              <a:buSzTx/>
              <a:buNone/>
              <a:defRPr sz="39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sz="3400" dirty="0" err="1">
                <a:latin typeface="Garamond" panose="02020404030301010803" pitchFamily="18" charset="0"/>
                <a:ea typeface="Baskerville" panose="02020502070401020303" pitchFamily="18" charset="0"/>
              </a:rPr>
              <a:t>Let'em</a:t>
            </a:r>
            <a:r>
              <a:rPr sz="3400" dirty="0">
                <a:latin typeface="Garamond" panose="02020404030301010803" pitchFamily="18" charset="0"/>
                <a:ea typeface="Baskerville" panose="02020502070401020303" pitchFamily="18" charset="0"/>
              </a:rPr>
              <a:t> speak</a:t>
            </a:r>
          </a:p>
          <a:p>
            <a:pPr marL="0" indent="0" algn="ctr">
              <a:spcBef>
                <a:spcPts val="0"/>
              </a:spcBef>
              <a:buSzTx/>
              <a:buNone/>
              <a:defRPr sz="3900">
                <a:solidFill>
                  <a:srgbClr val="424242"/>
                </a:solidFill>
                <a:effectLst>
                  <a:outerShdw blurRad="63500" dist="12700" dir="5400000" rotWithShape="0">
                    <a:srgbClr val="000000">
                      <a:alpha val="30000"/>
                    </a:srgbClr>
                  </a:outerShdw>
                </a:effectLst>
                <a:latin typeface="+mn-lt"/>
                <a:ea typeface="+mn-ea"/>
                <a:cs typeface="+mn-cs"/>
                <a:sym typeface="Baskerville"/>
              </a:defRPr>
            </a:pPr>
            <a:endParaRPr sz="3400" dirty="0">
              <a:latin typeface="Garamond" panose="02020404030301010803" pitchFamily="18" charset="0"/>
              <a:ea typeface="Baskerville" panose="02020502070401020303" pitchFamily="18" charset="0"/>
            </a:endParaRPr>
          </a:p>
          <a:p>
            <a:pPr marL="0" indent="0" algn="ctr">
              <a:spcBef>
                <a:spcPts val="0"/>
              </a:spcBef>
              <a:buSzTx/>
              <a:buNone/>
              <a:defRPr sz="39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sz="3400" dirty="0">
                <a:latin typeface="Garamond" panose="02020404030301010803" pitchFamily="18" charset="0"/>
                <a:ea typeface="Baskerville" panose="02020502070401020303" pitchFamily="18" charset="0"/>
              </a:rPr>
              <a:t>Recollect the efforts we take to create an atmosphere of recovery and the unconditional love that we strive for in NA.</a:t>
            </a:r>
          </a:p>
          <a:p>
            <a:pPr marL="0" indent="0" algn="ctr">
              <a:spcBef>
                <a:spcPts val="0"/>
              </a:spcBef>
              <a:buSzTx/>
              <a:buNone/>
              <a:defRPr sz="39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sz="3400" dirty="0">
                <a:latin typeface="Garamond" panose="02020404030301010803" pitchFamily="18" charset="0"/>
                <a:ea typeface="Baskerville" panose="02020502070401020303" pitchFamily="18" charset="0"/>
              </a:rPr>
              <a:t>Let members give input about main areas that home groups can be strong: ideals, practices, and roles.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WWW.EDMNA.ORG"/>
          <p:cNvSpPr txBox="1">
            <a:spLocks noGrp="1"/>
          </p:cNvSpPr>
          <p:nvPr>
            <p:ph type="ctrTitle"/>
          </p:nvPr>
        </p:nvSpPr>
        <p:spPr>
          <a:xfrm>
            <a:off x="787399" y="2143199"/>
            <a:ext cx="11430000" cy="3810000"/>
          </a:xfrm>
          <a:prstGeom prst="rect">
            <a:avLst/>
          </a:prstGeom>
        </p:spPr>
        <p:txBody>
          <a:bodyPr/>
          <a:lstStyle/>
          <a:p>
            <a:r>
              <a:rPr dirty="0">
                <a:latin typeface="Garamond" panose="02020404030301010803" pitchFamily="18" charset="0"/>
                <a:ea typeface="Baskerville" panose="02020502070401020303" pitchFamily="18" charset="0"/>
              </a:rPr>
              <a:t>WWW.EDMNA.ORG </a:t>
            </a:r>
          </a:p>
        </p:txBody>
      </p:sp>
      <p:sp>
        <p:nvSpPr>
          <p:cNvPr id="175" name="© Copyright 2012 by Narcotics Anonymous European Delegates Meeting…"/>
          <p:cNvSpPr txBox="1">
            <a:spLocks noGrp="1"/>
          </p:cNvSpPr>
          <p:nvPr>
            <p:ph type="subTitle" sz="half" idx="1"/>
          </p:nvPr>
        </p:nvSpPr>
        <p:spPr>
          <a:xfrm>
            <a:off x="787399" y="3060172"/>
            <a:ext cx="11430001" cy="3633256"/>
          </a:xfrm>
          <a:prstGeom prst="rect">
            <a:avLst/>
          </a:prstGeom>
        </p:spPr>
        <p:txBody>
          <a:bodyPr>
            <a:noAutofit/>
          </a:bodyPr>
          <a:lstStyle/>
          <a:p>
            <a:pPr defTabSz="362204">
              <a:defRPr sz="4836">
                <a:solidFill>
                  <a:srgbClr val="424242"/>
                </a:solidFill>
                <a:effectLst>
                  <a:outerShdw blurRad="39370" dist="7874" dir="5400000" rotWithShape="0">
                    <a:srgbClr val="000000">
                      <a:alpha val="30000"/>
                    </a:srgbClr>
                  </a:outerShdw>
                </a:effectLst>
                <a:latin typeface="+mn-lt"/>
                <a:ea typeface="+mn-ea"/>
                <a:cs typeface="+mn-cs"/>
                <a:sym typeface="Baskerville"/>
              </a:defRPr>
            </a:pPr>
            <a:r>
              <a:rPr sz="4800" dirty="0">
                <a:latin typeface="Garamond" panose="02020404030301010803" pitchFamily="18" charset="0"/>
                <a:ea typeface="Baskerville" panose="02020502070401020303" pitchFamily="18" charset="0"/>
              </a:rPr>
              <a:t>© Copyright 2012 by Narcotics Anonymous European Delegates Meeting</a:t>
            </a:r>
          </a:p>
          <a:p>
            <a:pPr defTabSz="362204">
              <a:defRPr sz="4836">
                <a:solidFill>
                  <a:srgbClr val="424242"/>
                </a:solidFill>
                <a:effectLst>
                  <a:outerShdw blurRad="39370" dist="7874" dir="5400000" rotWithShape="0">
                    <a:srgbClr val="000000">
                      <a:alpha val="30000"/>
                    </a:srgbClr>
                  </a:outerShdw>
                </a:effectLst>
                <a:latin typeface="+mn-lt"/>
                <a:ea typeface="+mn-ea"/>
                <a:cs typeface="+mn-cs"/>
                <a:sym typeface="Baskerville"/>
              </a:defRPr>
            </a:pPr>
            <a:endParaRPr sz="4800" dirty="0">
              <a:latin typeface="Garamond" panose="02020404030301010803" pitchFamily="18" charset="0"/>
              <a:ea typeface="Baskerville" panose="02020502070401020303" pitchFamily="18" charset="0"/>
            </a:endParaRPr>
          </a:p>
          <a:p>
            <a:pPr defTabSz="362204">
              <a:defRPr sz="4836">
                <a:solidFill>
                  <a:srgbClr val="424242"/>
                </a:solidFill>
                <a:effectLst>
                  <a:outerShdw blurRad="39370" dist="7874" dir="5400000" rotWithShape="0">
                    <a:srgbClr val="000000">
                      <a:alpha val="30000"/>
                    </a:srgbClr>
                  </a:outerShdw>
                </a:effectLst>
                <a:latin typeface="+mn-lt"/>
                <a:ea typeface="+mn-ea"/>
                <a:cs typeface="+mn-cs"/>
                <a:sym typeface="Baskerville"/>
              </a:defRPr>
            </a:pPr>
            <a:endParaRPr sz="4800" dirty="0">
              <a:latin typeface="Garamond" panose="02020404030301010803" pitchFamily="18" charset="0"/>
              <a:ea typeface="Baskerville" panose="02020502070401020303" pitchFamily="18" charset="0"/>
            </a:endParaRPr>
          </a:p>
          <a:p>
            <a:pPr defTabSz="362204">
              <a:defRPr sz="4836">
                <a:solidFill>
                  <a:srgbClr val="424242"/>
                </a:solidFill>
                <a:effectLst>
                  <a:outerShdw blurRad="39370" dist="7874" dir="5400000" rotWithShape="0">
                    <a:srgbClr val="000000">
                      <a:alpha val="30000"/>
                    </a:srgbClr>
                  </a:outerShdw>
                </a:effectLst>
                <a:latin typeface="+mn-lt"/>
                <a:ea typeface="+mn-ea"/>
                <a:cs typeface="+mn-cs"/>
                <a:sym typeface="Baskerville"/>
              </a:defRPr>
            </a:pPr>
            <a:r>
              <a:rPr sz="4800" dirty="0" err="1">
                <a:latin typeface="Garamond" panose="02020404030301010803" pitchFamily="18" charset="0"/>
                <a:ea typeface="Baskerville" panose="02020502070401020303" pitchFamily="18" charset="0"/>
              </a:rPr>
              <a:t>contact@edmna.org</a:t>
            </a:r>
            <a:endParaRPr sz="4800" dirty="0">
              <a:latin typeface="Garamond" panose="02020404030301010803" pitchFamily="18" charset="0"/>
              <a:ea typeface="Baskerville" panose="02020502070401020303" pitchFamily="18"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BUILDING STRONG HOME GROUPS"/>
          <p:cNvSpPr txBox="1">
            <a:spLocks noGrp="1"/>
          </p:cNvSpPr>
          <p:nvPr>
            <p:ph type="ctrTitle"/>
          </p:nvPr>
        </p:nvSpPr>
        <p:spPr>
          <a:xfrm>
            <a:off x="787400" y="1498600"/>
            <a:ext cx="11430000" cy="3810000"/>
          </a:xfrm>
          <a:prstGeom prst="rect">
            <a:avLst/>
          </a:prstGeom>
        </p:spPr>
        <p:txBody>
          <a:bodyPr/>
          <a:lstStyle/>
          <a:p>
            <a:r>
              <a:rPr dirty="0">
                <a:latin typeface="Garamond" panose="02020404030301010803" pitchFamily="18" charset="0"/>
                <a:ea typeface="Baskerville" panose="02020502070401020303" pitchFamily="18" charset="0"/>
              </a:rPr>
              <a:t>BUILDING STRONG HOME GROUPS</a:t>
            </a:r>
            <a:endParaRPr sz="1200" dirty="0">
              <a:solidFill>
                <a:srgbClr val="000000"/>
              </a:solidFill>
              <a:latin typeface="Garamond" panose="02020404030301010803" pitchFamily="18" charset="0"/>
              <a:ea typeface="Baskerville" panose="02020502070401020303" pitchFamily="18" charset="0"/>
              <a:cs typeface="Times Roman"/>
              <a:sym typeface="Times Roman"/>
            </a:endParaRPr>
          </a:p>
        </p:txBody>
      </p:sp>
      <p:sp>
        <p:nvSpPr>
          <p:cNvPr id="141" name="EDM FD workshop…"/>
          <p:cNvSpPr txBox="1">
            <a:spLocks noGrp="1"/>
          </p:cNvSpPr>
          <p:nvPr>
            <p:ph type="subTitle" sz="quarter" idx="1"/>
          </p:nvPr>
        </p:nvSpPr>
        <p:spPr>
          <a:xfrm>
            <a:off x="787400" y="5340662"/>
            <a:ext cx="11430000" cy="1447800"/>
          </a:xfrm>
          <a:prstGeom prst="rect">
            <a:avLst/>
          </a:prstGeom>
        </p:spPr>
        <p:txBody>
          <a:bodyPr>
            <a:normAutofit/>
          </a:bodyPr>
          <a:lstStyle/>
          <a:p>
            <a:pPr defTabSz="315468">
              <a:defRPr sz="4212">
                <a:solidFill>
                  <a:srgbClr val="424242"/>
                </a:solidFill>
                <a:effectLst>
                  <a:outerShdw blurRad="34290" dist="6858" dir="5400000" rotWithShape="0">
                    <a:srgbClr val="000000">
                      <a:alpha val="30000"/>
                    </a:srgbClr>
                  </a:outerShdw>
                </a:effectLst>
                <a:latin typeface="+mn-lt"/>
                <a:ea typeface="+mn-ea"/>
                <a:cs typeface="+mn-cs"/>
                <a:sym typeface="Baskerville"/>
              </a:defRPr>
            </a:pPr>
            <a:r>
              <a:rPr sz="4400" dirty="0">
                <a:latin typeface="Garamond" panose="02020404030301010803" pitchFamily="18" charset="0"/>
                <a:ea typeface="Baskerville" panose="02020502070401020303" pitchFamily="18" charset="0"/>
              </a:rPr>
              <a:t>EDM FD workshop</a:t>
            </a:r>
          </a:p>
          <a:p>
            <a:pPr defTabSz="315468">
              <a:defRPr sz="4212">
                <a:solidFill>
                  <a:srgbClr val="424242"/>
                </a:solidFill>
                <a:effectLst>
                  <a:outerShdw blurRad="34290" dist="6858" dir="5400000" rotWithShape="0">
                    <a:srgbClr val="000000">
                      <a:alpha val="30000"/>
                    </a:srgbClr>
                  </a:outerShdw>
                </a:effectLst>
                <a:latin typeface="+mn-lt"/>
                <a:ea typeface="+mn-ea"/>
                <a:cs typeface="+mn-cs"/>
                <a:sym typeface="Baskerville"/>
              </a:defRPr>
            </a:pPr>
            <a:r>
              <a:rPr sz="4400" dirty="0">
                <a:latin typeface="Garamond" panose="02020404030301010803" pitchFamily="18" charset="0"/>
                <a:ea typeface="Baskerville" panose="02020502070401020303" pitchFamily="18" charset="0"/>
              </a:rPr>
              <a:t>based on WSC material</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Building Strong Home Groups What, How and Why"/>
          <p:cNvSpPr txBox="1">
            <a:spLocks noGrp="1"/>
          </p:cNvSpPr>
          <p:nvPr>
            <p:ph type="title"/>
          </p:nvPr>
        </p:nvSpPr>
        <p:spPr>
          <a:xfrm>
            <a:off x="787401" y="302990"/>
            <a:ext cx="11430000" cy="2438400"/>
          </a:xfrm>
          <a:prstGeom prst="rect">
            <a:avLst/>
          </a:prstGeom>
        </p:spPr>
        <p:txBody>
          <a:bodyPr wrap="none" anchor="t" anchorCtr="0">
            <a:noAutofit/>
          </a:bodyPr>
          <a:lstStyle/>
          <a:p>
            <a:pPr defTabSz="519937">
              <a:defRPr sz="6942">
                <a:effectLst>
                  <a:outerShdw blurRad="56514" dist="11303" dir="5400000" rotWithShape="0">
                    <a:srgbClr val="000000">
                      <a:alpha val="30000"/>
                    </a:srgbClr>
                  </a:outerShdw>
                </a:effectLst>
              </a:defRPr>
            </a:pPr>
            <a:r>
              <a:rPr sz="7200" dirty="0">
                <a:latin typeface="Garamond" panose="02020404030301010803" pitchFamily="18" charset="0"/>
                <a:ea typeface="Baskerville" panose="02020502070401020303" pitchFamily="18" charset="0"/>
              </a:rPr>
              <a:t>Building Strong Home Groups </a:t>
            </a:r>
            <a:br>
              <a:rPr lang="de-DE" sz="7200" dirty="0">
                <a:latin typeface="Garamond" panose="02020404030301010803" pitchFamily="18" charset="0"/>
                <a:ea typeface="Baskerville" panose="02020502070401020303" pitchFamily="18" charset="0"/>
              </a:rPr>
            </a:br>
            <a:r>
              <a:rPr sz="7200" dirty="0">
                <a:latin typeface="Garamond" panose="02020404030301010803" pitchFamily="18" charset="0"/>
                <a:ea typeface="Baskerville" panose="02020502070401020303" pitchFamily="18" charset="0"/>
              </a:rPr>
              <a:t>What, How and Why</a:t>
            </a:r>
            <a:endParaRPr sz="7200" dirty="0">
              <a:solidFill>
                <a:srgbClr val="000000"/>
              </a:solidFill>
              <a:latin typeface="Garamond" panose="02020404030301010803" pitchFamily="18" charset="0"/>
              <a:ea typeface="Baskerville" panose="02020502070401020303" pitchFamily="18" charset="0"/>
              <a:cs typeface="Times Roman"/>
              <a:sym typeface="Times Roman"/>
            </a:endParaRPr>
          </a:p>
          <a:p>
            <a:pPr defTabSz="519937">
              <a:defRPr sz="6942">
                <a:effectLst>
                  <a:outerShdw blurRad="56514" dist="11303" dir="5400000" rotWithShape="0">
                    <a:srgbClr val="000000">
                      <a:alpha val="30000"/>
                    </a:srgbClr>
                  </a:outerShdw>
                </a:effectLst>
              </a:defRPr>
            </a:pPr>
            <a:endParaRPr sz="1068" dirty="0">
              <a:solidFill>
                <a:srgbClr val="000000"/>
              </a:solidFill>
              <a:latin typeface="Times Roman"/>
              <a:ea typeface="Times Roman"/>
              <a:cs typeface="Times Roman"/>
              <a:sym typeface="Times Roman"/>
            </a:endParaRPr>
          </a:p>
        </p:txBody>
      </p:sp>
      <p:sp>
        <p:nvSpPr>
          <p:cNvPr id="144" name="This workshop is meant to help NA members strengthen their home groups. Use it in your group or area business meetings to find ways to grow and improve.…"/>
          <p:cNvSpPr txBox="1">
            <a:spLocks noGrp="1"/>
          </p:cNvSpPr>
          <p:nvPr>
            <p:ph type="body" idx="1"/>
          </p:nvPr>
        </p:nvSpPr>
        <p:spPr>
          <a:xfrm>
            <a:off x="787400" y="3060000"/>
            <a:ext cx="11430001" cy="6990780"/>
          </a:xfrm>
          <a:prstGeom prst="rect">
            <a:avLst/>
          </a:prstGeom>
        </p:spPr>
        <p:txBody>
          <a:bodyPr anchor="t">
            <a:noAutofit/>
          </a:bodyPr>
          <a:lstStyle/>
          <a:p>
            <a:pPr marL="0" indent="0">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dirty="0">
                <a:latin typeface="Garamond" panose="02020404030301010803" pitchFamily="18" charset="0"/>
                <a:ea typeface="Baskerville" panose="02020502070401020303" pitchFamily="18" charset="0"/>
              </a:rPr>
              <a:t>This workshop is meant to help NA members strengthen their home groups. Use it in your group or area business meetings to find ways to grow and improve.</a:t>
            </a:r>
          </a:p>
          <a:p>
            <a:pPr marL="0" indent="0">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endParaRPr dirty="0">
              <a:latin typeface="Garamond" panose="02020404030301010803" pitchFamily="18" charset="0"/>
              <a:ea typeface="Baskerville" panose="02020502070401020303" pitchFamily="18" charset="0"/>
            </a:endParaRPr>
          </a:p>
          <a:p>
            <a:pPr marL="0" indent="0">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dirty="0">
                <a:latin typeface="Garamond" panose="02020404030301010803" pitchFamily="18" charset="0"/>
                <a:ea typeface="Baskerville" panose="02020502070401020303" pitchFamily="18" charset="0"/>
              </a:rPr>
              <a:t>You can schedule an extra time for this workshop on your group or area business meeting or have a get-together on a separate day.</a:t>
            </a:r>
          </a:p>
          <a:p>
            <a:pPr marL="0" indent="0">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endParaRPr dirty="0">
              <a:latin typeface="Garamond" panose="02020404030301010803" pitchFamily="18" charset="0"/>
              <a:ea typeface="Baskerville" panose="02020502070401020303" pitchFamily="18" charset="0"/>
            </a:endParaRPr>
          </a:p>
          <a:p>
            <a:pPr marL="0" indent="0">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dirty="0">
                <a:latin typeface="Garamond" panose="02020404030301010803" pitchFamily="18" charset="0"/>
                <a:ea typeface="Baskerville" panose="02020502070401020303" pitchFamily="18" charset="0"/>
              </a:rPr>
              <a:t>To make the process quick and smooth, print and hand out copies of this sheet in advance and try to get as many group members as possible involved. It is also important to announce that this workshop will be held on your group or in your area.</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Building Strong Home Groups Goals of the session"/>
          <p:cNvSpPr txBox="1">
            <a:spLocks noGrp="1"/>
          </p:cNvSpPr>
          <p:nvPr>
            <p:ph type="title"/>
          </p:nvPr>
        </p:nvSpPr>
        <p:spPr>
          <a:xfrm>
            <a:off x="787400" y="302400"/>
            <a:ext cx="11430000" cy="2438400"/>
          </a:xfrm>
          <a:prstGeom prst="rect">
            <a:avLst/>
          </a:prstGeom>
        </p:spPr>
        <p:txBody>
          <a:bodyPr wrap="none" anchor="t" anchorCtr="0">
            <a:noAutofit/>
          </a:bodyPr>
          <a:lstStyle/>
          <a:p>
            <a:pPr defTabSz="519937">
              <a:defRPr sz="6942">
                <a:effectLst>
                  <a:outerShdw blurRad="56514" dist="11303" dir="5400000" rotWithShape="0">
                    <a:srgbClr val="000000">
                      <a:alpha val="30000"/>
                    </a:srgbClr>
                  </a:outerShdw>
                </a:effectLst>
              </a:defRPr>
            </a:pPr>
            <a:r>
              <a:rPr sz="7200" dirty="0">
                <a:latin typeface="Garamond" panose="02020404030301010803" pitchFamily="18" charset="0"/>
                <a:ea typeface="Baskerville" panose="02020502070401020303" pitchFamily="18" charset="0"/>
              </a:rPr>
              <a:t>Building Strong Home Groups </a:t>
            </a:r>
            <a:br>
              <a:rPr lang="de-DE" sz="7200" dirty="0">
                <a:latin typeface="Garamond" panose="02020404030301010803" pitchFamily="18" charset="0"/>
                <a:ea typeface="Baskerville" panose="02020502070401020303" pitchFamily="18" charset="0"/>
              </a:rPr>
            </a:br>
            <a:r>
              <a:rPr sz="7200" dirty="0">
                <a:latin typeface="Garamond" panose="02020404030301010803" pitchFamily="18" charset="0"/>
                <a:ea typeface="Baskerville" panose="02020502070401020303" pitchFamily="18" charset="0"/>
              </a:rPr>
              <a:t>Goals of the session</a:t>
            </a:r>
            <a:endParaRPr sz="7200" dirty="0">
              <a:solidFill>
                <a:srgbClr val="000000"/>
              </a:solidFill>
              <a:latin typeface="Garamond" panose="02020404030301010803" pitchFamily="18" charset="0"/>
              <a:ea typeface="Baskerville" panose="02020502070401020303" pitchFamily="18" charset="0"/>
              <a:cs typeface="Times Roman"/>
              <a:sym typeface="Times Roman"/>
            </a:endParaRPr>
          </a:p>
          <a:p>
            <a:pPr defTabSz="519937">
              <a:defRPr sz="6942">
                <a:effectLst>
                  <a:outerShdw blurRad="56514" dist="11303" dir="5400000" rotWithShape="0">
                    <a:srgbClr val="000000">
                      <a:alpha val="30000"/>
                    </a:srgbClr>
                  </a:outerShdw>
                </a:effectLst>
              </a:defRPr>
            </a:pPr>
            <a:endParaRPr sz="1068" dirty="0">
              <a:solidFill>
                <a:srgbClr val="000000"/>
              </a:solidFill>
              <a:latin typeface="Times Roman"/>
              <a:ea typeface="Times Roman"/>
              <a:cs typeface="Times Roman"/>
              <a:sym typeface="Times Roman"/>
            </a:endParaRPr>
          </a:p>
        </p:txBody>
      </p:sp>
      <p:sp>
        <p:nvSpPr>
          <p:cNvPr id="147" name="Stress the importance of a strong home group as the foundation of NA.…"/>
          <p:cNvSpPr txBox="1">
            <a:spLocks noGrp="1"/>
          </p:cNvSpPr>
          <p:nvPr>
            <p:ph type="body" idx="1"/>
          </p:nvPr>
        </p:nvSpPr>
        <p:spPr>
          <a:xfrm>
            <a:off x="787400" y="3060000"/>
            <a:ext cx="11430000" cy="5715000"/>
          </a:xfrm>
          <a:prstGeom prst="rect">
            <a:avLst/>
          </a:prstGeom>
        </p:spPr>
        <p:txBody>
          <a:bodyPr anchor="t">
            <a:noAutofit/>
          </a:bodyPr>
          <a:lstStyle/>
          <a:p>
            <a:pPr marL="0" indent="0">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dirty="0">
                <a:latin typeface="Garamond" panose="02020404030301010803" pitchFamily="18" charset="0"/>
                <a:ea typeface="Baskerville" panose="02020502070401020303" pitchFamily="18" charset="0"/>
              </a:rPr>
              <a:t>Stress the importance of a strong home group as the foundation of NA.</a:t>
            </a:r>
          </a:p>
          <a:p>
            <a:pPr marL="0" indent="0">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endParaRPr dirty="0">
              <a:latin typeface="Garamond" panose="02020404030301010803" pitchFamily="18" charset="0"/>
              <a:ea typeface="Baskerville" panose="02020502070401020303" pitchFamily="18" charset="0"/>
            </a:endParaRPr>
          </a:p>
          <a:p>
            <a:pPr marL="0" indent="0">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dirty="0">
                <a:latin typeface="Garamond" panose="02020404030301010803" pitchFamily="18" charset="0"/>
                <a:ea typeface="Baskerville" panose="02020502070401020303" pitchFamily="18" charset="0"/>
              </a:rPr>
              <a:t>Introduce the Building Strong Home Groups worksheet.</a:t>
            </a:r>
          </a:p>
          <a:p>
            <a:pPr marL="0" indent="0">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endParaRPr dirty="0">
              <a:latin typeface="Garamond" panose="02020404030301010803" pitchFamily="18" charset="0"/>
              <a:ea typeface="Baskerville" panose="02020502070401020303" pitchFamily="18" charset="0"/>
            </a:endParaRPr>
          </a:p>
          <a:p>
            <a:pPr marL="0" indent="0">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dirty="0">
                <a:latin typeface="Garamond" panose="02020404030301010803" pitchFamily="18" charset="0"/>
                <a:ea typeface="Baskerville" panose="02020502070401020303" pitchFamily="18" charset="0"/>
              </a:rPr>
              <a:t>Identify and prioritize actions that can be taken to strengthen home groups.</a:t>
            </a:r>
          </a:p>
          <a:p>
            <a:pPr marL="0" indent="0">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endParaRPr dirty="0">
              <a:latin typeface="Garamond" panose="02020404030301010803" pitchFamily="18" charset="0"/>
              <a:ea typeface="Baskerville" panose="02020502070401020303" pitchFamily="18" charset="0"/>
            </a:endParaRPr>
          </a:p>
          <a:p>
            <a:pPr marL="0" indent="0">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dirty="0">
                <a:latin typeface="Garamond" panose="02020404030301010803" pitchFamily="18" charset="0"/>
                <a:ea typeface="Baskerville" panose="02020502070401020303" pitchFamily="18" charset="0"/>
              </a:rPr>
              <a:t>Involve people into actions.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Building Strong Home Groups Icebreaking"/>
          <p:cNvSpPr txBox="1">
            <a:spLocks noGrp="1"/>
          </p:cNvSpPr>
          <p:nvPr>
            <p:ph type="title"/>
          </p:nvPr>
        </p:nvSpPr>
        <p:spPr>
          <a:xfrm>
            <a:off x="787400" y="302400"/>
            <a:ext cx="11430000" cy="2438400"/>
          </a:xfrm>
          <a:prstGeom prst="rect">
            <a:avLst/>
          </a:prstGeom>
        </p:spPr>
        <p:txBody>
          <a:bodyPr wrap="none" anchor="t" anchorCtr="0">
            <a:noAutofit/>
          </a:bodyPr>
          <a:lstStyle/>
          <a:p>
            <a:pPr defTabSz="519937">
              <a:defRPr sz="6942">
                <a:effectLst>
                  <a:outerShdw blurRad="56514" dist="11303" dir="5400000" rotWithShape="0">
                    <a:srgbClr val="000000">
                      <a:alpha val="30000"/>
                    </a:srgbClr>
                  </a:outerShdw>
                </a:effectLst>
              </a:defRPr>
            </a:pPr>
            <a:r>
              <a:rPr sz="7200" dirty="0">
                <a:latin typeface="Garamond" panose="02020404030301010803" pitchFamily="18" charset="0"/>
                <a:ea typeface="Baskerville" panose="02020502070401020303" pitchFamily="18" charset="0"/>
              </a:rPr>
              <a:t>Building Strong Home Groups</a:t>
            </a:r>
            <a:br>
              <a:rPr lang="de-DE" sz="7200" dirty="0">
                <a:latin typeface="Garamond" panose="02020404030301010803" pitchFamily="18" charset="0"/>
                <a:ea typeface="Baskerville" panose="02020502070401020303" pitchFamily="18" charset="0"/>
              </a:rPr>
            </a:br>
            <a:r>
              <a:rPr sz="7200" dirty="0">
                <a:latin typeface="Garamond" panose="02020404030301010803" pitchFamily="18" charset="0"/>
                <a:ea typeface="Baskerville" panose="02020502070401020303" pitchFamily="18" charset="0"/>
              </a:rPr>
              <a:t>Icebreaking</a:t>
            </a:r>
            <a:endParaRPr sz="7200" dirty="0">
              <a:solidFill>
                <a:srgbClr val="000000"/>
              </a:solidFill>
              <a:latin typeface="Garamond" panose="02020404030301010803" pitchFamily="18" charset="0"/>
              <a:ea typeface="Baskerville" panose="02020502070401020303" pitchFamily="18" charset="0"/>
              <a:cs typeface="Times Roman"/>
              <a:sym typeface="Times Roman"/>
            </a:endParaRPr>
          </a:p>
          <a:p>
            <a:pPr defTabSz="519937">
              <a:defRPr sz="6942">
                <a:effectLst>
                  <a:outerShdw blurRad="56514" dist="11303" dir="5400000" rotWithShape="0">
                    <a:srgbClr val="000000">
                      <a:alpha val="30000"/>
                    </a:srgbClr>
                  </a:outerShdw>
                </a:effectLst>
              </a:defRPr>
            </a:pPr>
            <a:endParaRPr sz="1068" dirty="0">
              <a:solidFill>
                <a:srgbClr val="000000"/>
              </a:solidFill>
              <a:latin typeface="Times Roman"/>
              <a:ea typeface="Times Roman"/>
              <a:cs typeface="Times Roman"/>
              <a:sym typeface="Times Roman"/>
            </a:endParaRPr>
          </a:p>
        </p:txBody>
      </p:sp>
      <p:sp>
        <p:nvSpPr>
          <p:cNvPr id="150" name="Challenge each table to practice the small group discussion process by brainstorming a name for their table, like a group name.…"/>
          <p:cNvSpPr txBox="1">
            <a:spLocks noGrp="1"/>
          </p:cNvSpPr>
          <p:nvPr>
            <p:ph type="body" idx="1"/>
          </p:nvPr>
        </p:nvSpPr>
        <p:spPr>
          <a:xfrm>
            <a:off x="787400" y="3060000"/>
            <a:ext cx="11430000" cy="5715000"/>
          </a:xfrm>
          <a:prstGeom prst="rect">
            <a:avLst/>
          </a:prstGeom>
        </p:spPr>
        <p:txBody>
          <a:bodyPr anchor="t">
            <a:normAutofit/>
          </a:bodyPr>
          <a:lstStyle/>
          <a:p>
            <a:pPr marL="0" indent="0">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dirty="0">
                <a:latin typeface="Garamond" panose="02020404030301010803" pitchFamily="18" charset="0"/>
                <a:ea typeface="Baskerville" panose="02020502070401020303" pitchFamily="18" charset="0"/>
              </a:rPr>
              <a:t>Challenge each table to practice the small group discussion process by brainstorming a name for their table, like a group name.</a:t>
            </a:r>
          </a:p>
          <a:p>
            <a:pPr marL="0" indent="0">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endParaRPr dirty="0">
              <a:latin typeface="Garamond" panose="02020404030301010803" pitchFamily="18" charset="0"/>
              <a:ea typeface="Baskerville" panose="02020502070401020303" pitchFamily="18" charset="0"/>
            </a:endParaRPr>
          </a:p>
          <a:p>
            <a:pPr marL="0" indent="0">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dirty="0">
                <a:latin typeface="Garamond" panose="02020404030301010803" pitchFamily="18" charset="0"/>
                <a:ea typeface="Baskerville" panose="02020502070401020303" pitchFamily="18" charset="0"/>
              </a:rPr>
              <a:t>What positive message do they want to convey with their name?</a:t>
            </a:r>
          </a:p>
          <a:p>
            <a:pPr marL="0" indent="0">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endParaRPr dirty="0">
              <a:latin typeface="Garamond" panose="02020404030301010803" pitchFamily="18" charset="0"/>
              <a:ea typeface="Baskerville" panose="02020502070401020303" pitchFamily="18" charset="0"/>
            </a:endParaRPr>
          </a:p>
          <a:p>
            <a:pPr marL="0" indent="0">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dirty="0">
                <a:latin typeface="Garamond" panose="02020404030301010803" pitchFamily="18" charset="0"/>
                <a:ea typeface="Baskerville" panose="02020502070401020303" pitchFamily="18" charset="0"/>
              </a:rPr>
              <a:t>Give them 5 minutes to agree on a name.</a:t>
            </a:r>
          </a:p>
          <a:p>
            <a:pPr marL="0" indent="0">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dirty="0">
                <a:latin typeface="Garamond" panose="02020404030301010803" pitchFamily="18" charset="0"/>
                <a:ea typeface="Baskerville" panose="02020502070401020303" pitchFamily="18" charset="0"/>
              </a:rPr>
              <a:t>Quickly go around the room, hearing the new table names.</a:t>
            </a:r>
          </a:p>
          <a:p>
            <a:pPr marL="0" indent="0">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endParaRPr dirty="0">
              <a:latin typeface="Garamond" panose="02020404030301010803" pitchFamily="18" charset="0"/>
              <a:ea typeface="Baskerville" panose="02020502070401020303" pitchFamily="18" charset="0"/>
            </a:endParaRPr>
          </a:p>
          <a:p>
            <a:pPr marL="0" indent="0">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dirty="0">
                <a:latin typeface="Garamond" panose="02020404030301010803" pitchFamily="18" charset="0"/>
                <a:ea typeface="Baskerville" panose="02020502070401020303" pitchFamily="18" charset="0"/>
              </a:rPr>
              <a:t>You may want to include card stock for tables to make group name signs.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Building Strong Home Groups Step 1"/>
          <p:cNvSpPr txBox="1">
            <a:spLocks noGrp="1"/>
          </p:cNvSpPr>
          <p:nvPr>
            <p:ph type="title"/>
          </p:nvPr>
        </p:nvSpPr>
        <p:spPr>
          <a:xfrm>
            <a:off x="787399" y="302400"/>
            <a:ext cx="11430000" cy="2438400"/>
          </a:xfrm>
          <a:prstGeom prst="rect">
            <a:avLst/>
          </a:prstGeom>
        </p:spPr>
        <p:txBody>
          <a:bodyPr wrap="none" anchor="t" anchorCtr="0">
            <a:noAutofit/>
          </a:bodyPr>
          <a:lstStyle/>
          <a:p>
            <a:pPr defTabSz="519937">
              <a:defRPr sz="6942">
                <a:effectLst>
                  <a:outerShdw blurRad="56514" dist="11303" dir="5400000" rotWithShape="0">
                    <a:srgbClr val="000000">
                      <a:alpha val="30000"/>
                    </a:srgbClr>
                  </a:outerShdw>
                </a:effectLst>
              </a:defRPr>
            </a:pPr>
            <a:r>
              <a:rPr sz="7200" dirty="0">
                <a:latin typeface="Garamond" panose="02020404030301010803" pitchFamily="18" charset="0"/>
                <a:ea typeface="Baskerville" panose="02020502070401020303" pitchFamily="18" charset="0"/>
              </a:rPr>
              <a:t>Building Strong Home Groups </a:t>
            </a:r>
            <a:br>
              <a:rPr lang="de-DE" sz="7200" dirty="0">
                <a:latin typeface="Garamond" panose="02020404030301010803" pitchFamily="18" charset="0"/>
                <a:ea typeface="Baskerville" panose="02020502070401020303" pitchFamily="18" charset="0"/>
              </a:rPr>
            </a:br>
            <a:r>
              <a:rPr sz="7200" dirty="0">
                <a:latin typeface="Garamond" panose="02020404030301010803" pitchFamily="18" charset="0"/>
                <a:ea typeface="Baskerville" panose="02020502070401020303" pitchFamily="18" charset="0"/>
              </a:rPr>
              <a:t>Step 1</a:t>
            </a:r>
            <a:endParaRPr sz="7200" dirty="0">
              <a:solidFill>
                <a:srgbClr val="000000"/>
              </a:solidFill>
              <a:latin typeface="Garamond" panose="02020404030301010803" pitchFamily="18" charset="0"/>
              <a:ea typeface="Baskerville" panose="02020502070401020303" pitchFamily="18" charset="0"/>
              <a:cs typeface="Times Roman"/>
              <a:sym typeface="Times Roman"/>
            </a:endParaRPr>
          </a:p>
          <a:p>
            <a:pPr defTabSz="519937">
              <a:defRPr sz="6942">
                <a:effectLst>
                  <a:outerShdw blurRad="56514" dist="11303" dir="5400000" rotWithShape="0">
                    <a:srgbClr val="000000">
                      <a:alpha val="30000"/>
                    </a:srgbClr>
                  </a:outerShdw>
                </a:effectLst>
              </a:defRPr>
            </a:pPr>
            <a:endParaRPr sz="1068" dirty="0">
              <a:solidFill>
                <a:srgbClr val="000000"/>
              </a:solidFill>
              <a:latin typeface="Times Roman"/>
              <a:ea typeface="Times Roman"/>
              <a:cs typeface="Times Roman"/>
              <a:sym typeface="Times Roman"/>
            </a:endParaRPr>
          </a:p>
        </p:txBody>
      </p:sp>
      <p:sp>
        <p:nvSpPr>
          <p:cNvPr id="153" name="Identify Areas for Group Improvement…"/>
          <p:cNvSpPr txBox="1">
            <a:spLocks noGrp="1"/>
          </p:cNvSpPr>
          <p:nvPr>
            <p:ph type="body" idx="1"/>
          </p:nvPr>
        </p:nvSpPr>
        <p:spPr>
          <a:xfrm>
            <a:off x="787400" y="3060000"/>
            <a:ext cx="11430000" cy="5715000"/>
          </a:xfrm>
          <a:prstGeom prst="rect">
            <a:avLst/>
          </a:prstGeom>
        </p:spPr>
        <p:txBody>
          <a:bodyPr anchor="t">
            <a:noAutofit/>
          </a:bodyPr>
          <a:lstStyle/>
          <a:p>
            <a:pPr marL="0" indent="0" algn="ctr" defTabSz="127000">
              <a:spcBef>
                <a:spcPts val="0"/>
              </a:spcBef>
              <a:buSzTx/>
              <a:buNone/>
              <a:defRPr sz="39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sz="3400" dirty="0">
                <a:latin typeface="Garamond" panose="02020404030301010803" pitchFamily="18" charset="0"/>
                <a:ea typeface="Baskerville" panose="02020502070401020303" pitchFamily="18" charset="0"/>
              </a:rPr>
              <a:t>Identify Areas for Group Improvement</a:t>
            </a:r>
          </a:p>
          <a:p>
            <a:pPr marL="0" indent="0" algn="ctr" defTabSz="127000">
              <a:spcBef>
                <a:spcPts val="0"/>
              </a:spcBef>
              <a:buSzTx/>
              <a:buNone/>
              <a:defRPr sz="39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sz="3400" dirty="0">
                <a:latin typeface="Garamond" panose="02020404030301010803" pitchFamily="18" charset="0"/>
                <a:ea typeface="Baskerville" panose="02020502070401020303" pitchFamily="18" charset="0"/>
              </a:rPr>
              <a:t>Members can choose one or two items below the group can improve, before or during the business meeting. Address the top issues, one at a time.</a:t>
            </a:r>
          </a:p>
        </p:txBody>
      </p:sp>
      <p:pic>
        <p:nvPicPr>
          <p:cNvPr id="154" name="333.png" descr="333.png"/>
          <p:cNvPicPr>
            <a:picLocks/>
          </p:cNvPicPr>
          <p:nvPr/>
        </p:nvPicPr>
        <p:blipFill>
          <a:blip r:embed="rId2"/>
          <a:stretch>
            <a:fillRect/>
          </a:stretch>
        </p:blipFill>
        <p:spPr>
          <a:xfrm>
            <a:off x="965742" y="5436406"/>
            <a:ext cx="11073315" cy="3827372"/>
          </a:xfrm>
          <a:prstGeom prst="rect">
            <a:avLst/>
          </a:prstGeom>
          <a:effectLst>
            <a:outerShdw blurRad="63500" dist="38100" dir="5400000" rotWithShape="0">
              <a:srgbClr val="000000">
                <a:alpha val="50000"/>
              </a:srgbClr>
            </a:outerShdw>
          </a:effec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Building Strong Home Groups Step 2"/>
          <p:cNvSpPr txBox="1">
            <a:spLocks noGrp="1"/>
          </p:cNvSpPr>
          <p:nvPr>
            <p:ph type="title"/>
          </p:nvPr>
        </p:nvSpPr>
        <p:spPr>
          <a:xfrm>
            <a:off x="787400" y="302990"/>
            <a:ext cx="11430000" cy="2438400"/>
          </a:xfrm>
          <a:prstGeom prst="rect">
            <a:avLst/>
          </a:prstGeom>
        </p:spPr>
        <p:txBody>
          <a:bodyPr wrap="none" anchor="t" anchorCtr="0">
            <a:noAutofit/>
          </a:bodyPr>
          <a:lstStyle/>
          <a:p>
            <a:pPr defTabSz="484886">
              <a:defRPr sz="6474">
                <a:effectLst>
                  <a:outerShdw blurRad="52705" dist="10541" dir="5400000" rotWithShape="0">
                    <a:srgbClr val="000000">
                      <a:alpha val="30000"/>
                    </a:srgbClr>
                  </a:outerShdw>
                </a:effectLst>
              </a:defRPr>
            </a:pPr>
            <a:r>
              <a:rPr sz="7200" dirty="0">
                <a:latin typeface="Garamond" panose="02020404030301010803" pitchFamily="18" charset="0"/>
                <a:ea typeface="Baskerville" panose="02020502070401020303" pitchFamily="18" charset="0"/>
              </a:rPr>
              <a:t>Building Strong Home Groups </a:t>
            </a:r>
            <a:br>
              <a:rPr lang="de-DE" sz="7200" dirty="0">
                <a:latin typeface="Garamond" panose="02020404030301010803" pitchFamily="18" charset="0"/>
                <a:ea typeface="Baskerville" panose="02020502070401020303" pitchFamily="18" charset="0"/>
              </a:rPr>
            </a:br>
            <a:r>
              <a:rPr sz="7200" dirty="0">
                <a:latin typeface="Garamond" panose="02020404030301010803" pitchFamily="18" charset="0"/>
                <a:ea typeface="Baskerville" panose="02020502070401020303" pitchFamily="18" charset="0"/>
              </a:rPr>
              <a:t>Step 2</a:t>
            </a:r>
            <a:endParaRPr sz="7200" dirty="0">
              <a:solidFill>
                <a:srgbClr val="000000"/>
              </a:solidFill>
              <a:latin typeface="Garamond" panose="02020404030301010803" pitchFamily="18" charset="0"/>
              <a:ea typeface="Baskerville" panose="02020502070401020303" pitchFamily="18" charset="0"/>
              <a:cs typeface="Times Roman"/>
              <a:sym typeface="Times Roman"/>
            </a:endParaRPr>
          </a:p>
          <a:p>
            <a:pPr defTabSz="484886">
              <a:defRPr sz="6474">
                <a:effectLst>
                  <a:outerShdw blurRad="52705" dist="10541" dir="5400000" rotWithShape="0">
                    <a:srgbClr val="000000">
                      <a:alpha val="30000"/>
                    </a:srgbClr>
                  </a:outerShdw>
                </a:effectLst>
              </a:defRPr>
            </a:pPr>
            <a:endParaRPr sz="996" dirty="0">
              <a:solidFill>
                <a:srgbClr val="000000"/>
              </a:solidFill>
              <a:latin typeface="Times Roman"/>
              <a:ea typeface="Times Roman"/>
              <a:cs typeface="Times Roman"/>
              <a:sym typeface="Times Roman"/>
            </a:endParaRPr>
          </a:p>
          <a:p>
            <a:pPr defTabSz="484886">
              <a:defRPr sz="6474">
                <a:effectLst>
                  <a:outerShdw blurRad="52705" dist="10541" dir="5400000" rotWithShape="0">
                    <a:srgbClr val="000000">
                      <a:alpha val="30000"/>
                    </a:srgbClr>
                  </a:outerShdw>
                </a:effectLst>
              </a:defRPr>
            </a:pPr>
            <a:endParaRPr sz="996" dirty="0">
              <a:solidFill>
                <a:srgbClr val="000000"/>
              </a:solidFill>
              <a:latin typeface="Times Roman"/>
              <a:ea typeface="Times Roman"/>
              <a:cs typeface="Times Roman"/>
              <a:sym typeface="Times Roman"/>
            </a:endParaRPr>
          </a:p>
        </p:txBody>
      </p:sp>
      <p:sp>
        <p:nvSpPr>
          <p:cNvPr id="157" name="State the Issues…"/>
          <p:cNvSpPr txBox="1">
            <a:spLocks noGrp="1"/>
          </p:cNvSpPr>
          <p:nvPr>
            <p:ph type="body" idx="1"/>
          </p:nvPr>
        </p:nvSpPr>
        <p:spPr>
          <a:xfrm>
            <a:off x="787400" y="3060000"/>
            <a:ext cx="11430000" cy="5715000"/>
          </a:xfrm>
          <a:prstGeom prst="rect">
            <a:avLst/>
          </a:prstGeom>
        </p:spPr>
        <p:txBody>
          <a:bodyPr anchor="t">
            <a:noAutofit/>
          </a:bodyPr>
          <a:lstStyle/>
          <a:p>
            <a:pPr marL="0" indent="0" algn="ctr">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dirty="0">
                <a:latin typeface="Garamond" panose="02020404030301010803" pitchFamily="18" charset="0"/>
                <a:ea typeface="Baskerville" panose="02020502070401020303" pitchFamily="18" charset="0"/>
              </a:rPr>
              <a:t>State the Issues</a:t>
            </a:r>
          </a:p>
          <a:p>
            <a:pPr marL="0" indent="0" algn="ctr">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endParaRPr dirty="0">
              <a:latin typeface="Garamond" panose="02020404030301010803" pitchFamily="18" charset="0"/>
              <a:ea typeface="Baskerville" panose="02020502070401020303" pitchFamily="18" charset="0"/>
            </a:endParaRPr>
          </a:p>
          <a:p>
            <a:pPr marL="0" indent="0" algn="ctr">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dirty="0">
                <a:latin typeface="Garamond" panose="02020404030301010803" pitchFamily="18" charset="0"/>
                <a:ea typeface="Baskerville" panose="02020502070401020303" pitchFamily="18" charset="0"/>
              </a:rPr>
              <a:t>The group should briefly discuss what needs to be improved in each area they chose, one at a time. Remember, keep it simple!</a:t>
            </a:r>
          </a:p>
          <a:p>
            <a:pPr marL="0" indent="0" algn="ctr">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endParaRPr dirty="0">
              <a:latin typeface="Garamond" panose="02020404030301010803" pitchFamily="18" charset="0"/>
              <a:ea typeface="Baskerville" panose="02020502070401020303" pitchFamily="18" charset="0"/>
            </a:endParaRPr>
          </a:p>
          <a:p>
            <a:pPr marL="0" indent="0" algn="ctr">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dirty="0">
                <a:latin typeface="Garamond" panose="02020404030301010803" pitchFamily="18" charset="0"/>
                <a:ea typeface="Baskerville" panose="02020502070401020303" pitchFamily="18" charset="0"/>
              </a:rPr>
              <a:t>Don’t get too wrapped in the problem; move into the solution.</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Building Strong Home Groups Step 3"/>
          <p:cNvSpPr txBox="1">
            <a:spLocks noGrp="1"/>
          </p:cNvSpPr>
          <p:nvPr>
            <p:ph type="title"/>
          </p:nvPr>
        </p:nvSpPr>
        <p:spPr>
          <a:xfrm>
            <a:off x="787400" y="302990"/>
            <a:ext cx="11430000" cy="2438400"/>
          </a:xfrm>
          <a:prstGeom prst="rect">
            <a:avLst/>
          </a:prstGeom>
        </p:spPr>
        <p:txBody>
          <a:bodyPr wrap="none" anchor="t" anchorCtr="0">
            <a:noAutofit/>
          </a:bodyPr>
          <a:lstStyle/>
          <a:p>
            <a:pPr defTabSz="461518">
              <a:defRPr sz="6162">
                <a:effectLst>
                  <a:outerShdw blurRad="50165" dist="10033" dir="5400000" rotWithShape="0">
                    <a:srgbClr val="000000">
                      <a:alpha val="30000"/>
                    </a:srgbClr>
                  </a:outerShdw>
                </a:effectLst>
              </a:defRPr>
            </a:pPr>
            <a:r>
              <a:rPr sz="7200" dirty="0">
                <a:latin typeface="Garamond" panose="02020404030301010803" pitchFamily="18" charset="0"/>
                <a:ea typeface="Baskerville" panose="02020502070401020303" pitchFamily="18" charset="0"/>
              </a:rPr>
              <a:t>Building Strong Home Groups </a:t>
            </a:r>
            <a:br>
              <a:rPr lang="de-DE" sz="7200" dirty="0">
                <a:latin typeface="Garamond" panose="02020404030301010803" pitchFamily="18" charset="0"/>
                <a:ea typeface="Baskerville" panose="02020502070401020303" pitchFamily="18" charset="0"/>
              </a:rPr>
            </a:br>
            <a:r>
              <a:rPr sz="7200" dirty="0">
                <a:latin typeface="Garamond" panose="02020404030301010803" pitchFamily="18" charset="0"/>
                <a:ea typeface="Baskerville" panose="02020502070401020303" pitchFamily="18" charset="0"/>
              </a:rPr>
              <a:t>Step 3</a:t>
            </a:r>
            <a:endParaRPr sz="7200" dirty="0">
              <a:solidFill>
                <a:srgbClr val="000000"/>
              </a:solidFill>
              <a:latin typeface="Garamond" panose="02020404030301010803" pitchFamily="18" charset="0"/>
              <a:ea typeface="Baskerville" panose="02020502070401020303" pitchFamily="18" charset="0"/>
              <a:cs typeface="Times Roman"/>
              <a:sym typeface="Times Roman"/>
            </a:endParaRPr>
          </a:p>
          <a:p>
            <a:pPr defTabSz="461518">
              <a:defRPr sz="6162">
                <a:effectLst>
                  <a:outerShdw blurRad="50165" dist="10033" dir="5400000" rotWithShape="0">
                    <a:srgbClr val="000000">
                      <a:alpha val="30000"/>
                    </a:srgbClr>
                  </a:outerShdw>
                </a:effectLst>
              </a:defRPr>
            </a:pPr>
            <a:endParaRPr sz="948" dirty="0">
              <a:solidFill>
                <a:srgbClr val="000000"/>
              </a:solidFill>
              <a:latin typeface="Times Roman"/>
              <a:ea typeface="Times Roman"/>
              <a:cs typeface="Times Roman"/>
              <a:sym typeface="Times Roman"/>
            </a:endParaRPr>
          </a:p>
          <a:p>
            <a:pPr defTabSz="461518">
              <a:defRPr sz="6162">
                <a:effectLst>
                  <a:outerShdw blurRad="50165" dist="10033" dir="5400000" rotWithShape="0">
                    <a:srgbClr val="000000">
                      <a:alpha val="30000"/>
                    </a:srgbClr>
                  </a:outerShdw>
                </a:effectLst>
              </a:defRPr>
            </a:pPr>
            <a:endParaRPr sz="948" dirty="0">
              <a:solidFill>
                <a:srgbClr val="000000"/>
              </a:solidFill>
              <a:latin typeface="Times Roman"/>
              <a:ea typeface="Times Roman"/>
              <a:cs typeface="Times Roman"/>
              <a:sym typeface="Times Roman"/>
            </a:endParaRPr>
          </a:p>
          <a:p>
            <a:pPr defTabSz="461518">
              <a:defRPr sz="6162">
                <a:effectLst>
                  <a:outerShdw blurRad="50165" dist="10033" dir="5400000" rotWithShape="0">
                    <a:srgbClr val="000000">
                      <a:alpha val="30000"/>
                    </a:srgbClr>
                  </a:outerShdw>
                </a:effectLst>
              </a:defRPr>
            </a:pPr>
            <a:endParaRPr sz="948" dirty="0">
              <a:solidFill>
                <a:srgbClr val="000000"/>
              </a:solidFill>
              <a:latin typeface="Times Roman"/>
              <a:ea typeface="Times Roman"/>
              <a:cs typeface="Times Roman"/>
              <a:sym typeface="Times Roman"/>
            </a:endParaRPr>
          </a:p>
        </p:txBody>
      </p:sp>
      <p:sp>
        <p:nvSpPr>
          <p:cNvPr id="160" name="Brainstorm Solutions…"/>
          <p:cNvSpPr txBox="1">
            <a:spLocks noGrp="1"/>
          </p:cNvSpPr>
          <p:nvPr>
            <p:ph type="body" idx="1"/>
          </p:nvPr>
        </p:nvSpPr>
        <p:spPr>
          <a:xfrm>
            <a:off x="787400" y="3060000"/>
            <a:ext cx="11430000" cy="5715000"/>
          </a:xfrm>
          <a:prstGeom prst="rect">
            <a:avLst/>
          </a:prstGeom>
        </p:spPr>
        <p:txBody>
          <a:bodyPr anchor="t"/>
          <a:lstStyle/>
          <a:p>
            <a:pPr marL="0" indent="0" algn="ctr">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dirty="0">
                <a:latin typeface="Garamond" panose="02020404030301010803" pitchFamily="18" charset="0"/>
                <a:ea typeface="Baskerville" panose="02020502070401020303" pitchFamily="18" charset="0"/>
              </a:rPr>
              <a:t>Brainstorm Solutions</a:t>
            </a:r>
          </a:p>
          <a:p>
            <a:pPr marL="0" indent="0" algn="ctr">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endParaRPr dirty="0">
              <a:latin typeface="Garamond" panose="02020404030301010803" pitchFamily="18" charset="0"/>
              <a:ea typeface="Baskerville" panose="02020502070401020303" pitchFamily="18" charset="0"/>
            </a:endParaRPr>
          </a:p>
          <a:p>
            <a:pPr marL="0" indent="0" algn="ctr">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dirty="0">
                <a:latin typeface="Garamond" panose="02020404030301010803" pitchFamily="18" charset="0"/>
                <a:ea typeface="Baskerville" panose="02020502070401020303" pitchFamily="18" charset="0"/>
              </a:rPr>
              <a:t>As a group, discuss solution ideas. Remember, there are no bad ideas and there is no need to debate. One idea that won’t work might lead to another that will.</a:t>
            </a:r>
          </a:p>
          <a:p>
            <a:pPr marL="0" indent="0" algn="ctr">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endParaRPr dirty="0">
              <a:latin typeface="Garamond" panose="02020404030301010803" pitchFamily="18" charset="0"/>
              <a:ea typeface="Baskerville" panose="02020502070401020303" pitchFamily="18" charset="0"/>
            </a:endParaRPr>
          </a:p>
          <a:p>
            <a:pPr marL="0" indent="0" algn="ctr">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dirty="0">
                <a:latin typeface="Garamond" panose="02020404030301010803" pitchFamily="18" charset="0"/>
                <a:ea typeface="Baskerville" panose="02020502070401020303" pitchFamily="18" charset="0"/>
              </a:rPr>
              <a:t>Focus on ways to make progress; don’t worry about being perfect.</a:t>
            </a:r>
          </a:p>
          <a:p>
            <a:pPr marL="0" indent="0" algn="ctr">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endParaRPr dirty="0">
              <a:latin typeface="Garamond" panose="02020404030301010803" pitchFamily="18" charset="0"/>
              <a:ea typeface="Baskerville" panose="02020502070401020303" pitchFamily="18" charset="0"/>
            </a:endParaRPr>
          </a:p>
          <a:p>
            <a:pPr marL="0" indent="0" algn="ctr">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dirty="0">
                <a:latin typeface="Garamond" panose="02020404030301010803" pitchFamily="18" charset="0"/>
                <a:ea typeface="Baskerville" panose="02020502070401020303" pitchFamily="18" charset="0"/>
              </a:rPr>
              <a:t>Small improvements are better than no improvements.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Building Strong Home Groups Step 4"/>
          <p:cNvSpPr txBox="1">
            <a:spLocks noGrp="1"/>
          </p:cNvSpPr>
          <p:nvPr>
            <p:ph type="title"/>
          </p:nvPr>
        </p:nvSpPr>
        <p:spPr>
          <a:xfrm>
            <a:off x="787400" y="302991"/>
            <a:ext cx="11430000" cy="2438400"/>
          </a:xfrm>
          <a:prstGeom prst="rect">
            <a:avLst/>
          </a:prstGeom>
        </p:spPr>
        <p:txBody>
          <a:bodyPr wrap="none" anchor="t" anchorCtr="0">
            <a:noAutofit/>
          </a:bodyPr>
          <a:lstStyle/>
          <a:p>
            <a:pPr defTabSz="438150">
              <a:defRPr sz="5850">
                <a:effectLst>
                  <a:outerShdw blurRad="47625" dist="9525" dir="5400000" rotWithShape="0">
                    <a:srgbClr val="000000">
                      <a:alpha val="30000"/>
                    </a:srgbClr>
                  </a:outerShdw>
                </a:effectLst>
              </a:defRPr>
            </a:pPr>
            <a:r>
              <a:rPr sz="7200" dirty="0">
                <a:latin typeface="Garamond" panose="02020404030301010803" pitchFamily="18" charset="0"/>
                <a:ea typeface="Baskerville" panose="02020502070401020303" pitchFamily="18" charset="0"/>
              </a:rPr>
              <a:t>Building Strong Home Groups </a:t>
            </a:r>
            <a:br>
              <a:rPr lang="de-DE" sz="7200" dirty="0">
                <a:latin typeface="Garamond" panose="02020404030301010803" pitchFamily="18" charset="0"/>
                <a:ea typeface="Baskerville" panose="02020502070401020303" pitchFamily="18" charset="0"/>
              </a:rPr>
            </a:br>
            <a:r>
              <a:rPr sz="7200" dirty="0">
                <a:latin typeface="Garamond" panose="02020404030301010803" pitchFamily="18" charset="0"/>
                <a:ea typeface="Baskerville" panose="02020502070401020303" pitchFamily="18" charset="0"/>
              </a:rPr>
              <a:t>Step 4</a:t>
            </a:r>
            <a:endParaRPr sz="7200" dirty="0">
              <a:solidFill>
                <a:srgbClr val="000000"/>
              </a:solidFill>
              <a:latin typeface="Garamond" panose="02020404030301010803" pitchFamily="18" charset="0"/>
              <a:ea typeface="Baskerville" panose="02020502070401020303" pitchFamily="18" charset="0"/>
              <a:cs typeface="Times Roman"/>
              <a:sym typeface="Times Roman"/>
            </a:endParaRPr>
          </a:p>
          <a:p>
            <a:pPr defTabSz="438150">
              <a:defRPr sz="5850">
                <a:effectLst>
                  <a:outerShdw blurRad="47625" dist="9525" dir="5400000" rotWithShape="0">
                    <a:srgbClr val="000000">
                      <a:alpha val="30000"/>
                    </a:srgbClr>
                  </a:outerShdw>
                </a:effectLst>
              </a:defRPr>
            </a:pPr>
            <a:endParaRPr sz="900" dirty="0">
              <a:solidFill>
                <a:srgbClr val="000000"/>
              </a:solidFill>
              <a:latin typeface="Times Roman"/>
              <a:ea typeface="Times Roman"/>
              <a:cs typeface="Times Roman"/>
              <a:sym typeface="Times Roman"/>
            </a:endParaRPr>
          </a:p>
          <a:p>
            <a:pPr defTabSz="438150">
              <a:defRPr sz="5850">
                <a:effectLst>
                  <a:outerShdw blurRad="47625" dist="9525" dir="5400000" rotWithShape="0">
                    <a:srgbClr val="000000">
                      <a:alpha val="30000"/>
                    </a:srgbClr>
                  </a:outerShdw>
                </a:effectLst>
              </a:defRPr>
            </a:pPr>
            <a:endParaRPr sz="900" dirty="0">
              <a:solidFill>
                <a:srgbClr val="000000"/>
              </a:solidFill>
              <a:latin typeface="Times Roman"/>
              <a:ea typeface="Times Roman"/>
              <a:cs typeface="Times Roman"/>
              <a:sym typeface="Times Roman"/>
            </a:endParaRPr>
          </a:p>
          <a:p>
            <a:pPr defTabSz="438150">
              <a:defRPr sz="5850">
                <a:effectLst>
                  <a:outerShdw blurRad="47625" dist="9525" dir="5400000" rotWithShape="0">
                    <a:srgbClr val="000000">
                      <a:alpha val="30000"/>
                    </a:srgbClr>
                  </a:outerShdw>
                </a:effectLst>
              </a:defRPr>
            </a:pPr>
            <a:endParaRPr sz="900" dirty="0">
              <a:solidFill>
                <a:srgbClr val="000000"/>
              </a:solidFill>
              <a:latin typeface="Times Roman"/>
              <a:ea typeface="Times Roman"/>
              <a:cs typeface="Times Roman"/>
              <a:sym typeface="Times Roman"/>
            </a:endParaRPr>
          </a:p>
          <a:p>
            <a:pPr defTabSz="438150">
              <a:defRPr sz="5850">
                <a:effectLst>
                  <a:outerShdw blurRad="47625" dist="9525" dir="5400000" rotWithShape="0">
                    <a:srgbClr val="000000">
                      <a:alpha val="30000"/>
                    </a:srgbClr>
                  </a:outerShdw>
                </a:effectLst>
              </a:defRPr>
            </a:pPr>
            <a:endParaRPr sz="900" dirty="0">
              <a:solidFill>
                <a:srgbClr val="000000"/>
              </a:solidFill>
              <a:latin typeface="Times Roman"/>
              <a:ea typeface="Times Roman"/>
              <a:cs typeface="Times Roman"/>
              <a:sym typeface="Times Roman"/>
            </a:endParaRPr>
          </a:p>
        </p:txBody>
      </p:sp>
      <p:sp>
        <p:nvSpPr>
          <p:cNvPr id="163" name="Choose the Solutions…"/>
          <p:cNvSpPr txBox="1">
            <a:spLocks noGrp="1"/>
          </p:cNvSpPr>
          <p:nvPr>
            <p:ph type="body" idx="1"/>
          </p:nvPr>
        </p:nvSpPr>
        <p:spPr>
          <a:xfrm>
            <a:off x="787400" y="3060000"/>
            <a:ext cx="11430000" cy="5715000"/>
          </a:xfrm>
          <a:prstGeom prst="rect">
            <a:avLst/>
          </a:prstGeom>
        </p:spPr>
        <p:txBody>
          <a:bodyPr anchor="t">
            <a:noAutofit/>
          </a:bodyPr>
          <a:lstStyle/>
          <a:p>
            <a:pPr marL="0" indent="0" algn="ctr">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dirty="0">
                <a:latin typeface="Garamond" panose="02020404030301010803" pitchFamily="18" charset="0"/>
                <a:ea typeface="Baskerville" panose="02020502070401020303" pitchFamily="18" charset="0"/>
              </a:rPr>
              <a:t>Choose the Solutions</a:t>
            </a:r>
          </a:p>
          <a:p>
            <a:pPr marL="0" indent="0" algn="ctr">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endParaRPr dirty="0">
              <a:latin typeface="Garamond" panose="02020404030301010803" pitchFamily="18" charset="0"/>
              <a:ea typeface="Baskerville" panose="02020502070401020303" pitchFamily="18" charset="0"/>
            </a:endParaRPr>
          </a:p>
          <a:p>
            <a:pPr marL="0" indent="0" algn="ctr">
              <a:spcBef>
                <a:spcPts val="0"/>
              </a:spcBef>
              <a:buSzTx/>
              <a:buNone/>
              <a:defRPr sz="3400">
                <a:solidFill>
                  <a:srgbClr val="424242"/>
                </a:solidFill>
                <a:effectLst>
                  <a:outerShdw blurRad="63500" dist="12700" dir="5400000" rotWithShape="0">
                    <a:srgbClr val="000000">
                      <a:alpha val="30000"/>
                    </a:srgbClr>
                  </a:outerShdw>
                </a:effectLst>
                <a:latin typeface="+mn-lt"/>
                <a:ea typeface="+mn-ea"/>
                <a:cs typeface="+mn-cs"/>
                <a:sym typeface="Baskerville"/>
              </a:defRPr>
            </a:pPr>
            <a:r>
              <a:rPr dirty="0">
                <a:latin typeface="Garamond" panose="02020404030301010803" pitchFamily="18" charset="0"/>
                <a:ea typeface="Baskerville" panose="02020502070401020303" pitchFamily="18" charset="0"/>
              </a:rPr>
              <a:t>Choose the ideas that most members agree on. If needed, this can be done by a simple vote.</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armony">
  <a:themeElements>
    <a:clrScheme name="Harmony">
      <a:dk1>
        <a:srgbClr val="5E5E5E"/>
      </a:dk1>
      <a:lt1>
        <a:srgbClr val="5E0033"/>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360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Harmony">
  <a:themeElements>
    <a:clrScheme name="Harmony">
      <a:dk1>
        <a:srgbClr val="000000"/>
      </a:dk1>
      <a:lt1>
        <a:srgbClr val="FFFFFF"/>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360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617</Words>
  <Application>Microsoft Macintosh PowerPoint</Application>
  <PresentationFormat>Benutzerdefiniert</PresentationFormat>
  <Paragraphs>76</Paragraphs>
  <Slides>13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13</vt:i4>
      </vt:variant>
    </vt:vector>
  </HeadingPairs>
  <TitlesOfParts>
    <vt:vector size="19" baseType="lpstr">
      <vt:lpstr>Garamond</vt:lpstr>
      <vt:lpstr>Hoefler Text</vt:lpstr>
      <vt:lpstr>Baskerville</vt:lpstr>
      <vt:lpstr>Helvetica Neue</vt:lpstr>
      <vt:lpstr>Times Roman</vt:lpstr>
      <vt:lpstr>Harmony</vt:lpstr>
      <vt:lpstr>PowerPoint-Präsentation</vt:lpstr>
      <vt:lpstr>BUILDING STRONG HOME GROUPS</vt:lpstr>
      <vt:lpstr>Building Strong Home Groups  What, How and Why </vt:lpstr>
      <vt:lpstr>Building Strong Home Groups  Goals of the session </vt:lpstr>
      <vt:lpstr>Building Strong Home Groups Icebreaking </vt:lpstr>
      <vt:lpstr>Building Strong Home Groups  Step 1 </vt:lpstr>
      <vt:lpstr>Building Strong Home Groups  Step 2  </vt:lpstr>
      <vt:lpstr>Building Strong Home Groups  Step 3   </vt:lpstr>
      <vt:lpstr>Building Strong Home Groups  Step 4    </vt:lpstr>
      <vt:lpstr>Building Strong Home Groups  Step 5    </vt:lpstr>
      <vt:lpstr>Building Strong Home Groups  Step 5</vt:lpstr>
      <vt:lpstr>Building Strong Home Groups Step 5</vt:lpstr>
      <vt:lpstr>WWW.EDMNA.ORG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MC - EDM</cp:lastModifiedBy>
  <cp:revision>5</cp:revision>
  <dcterms:modified xsi:type="dcterms:W3CDTF">2024-06-14T13:21:52Z</dcterms:modified>
</cp:coreProperties>
</file>